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785840" val="960" rev64="64" revOS="3"/>
      <pr:smFileRevision xmlns:pr="smNativeData" dt="1555785840" val="0"/>
      <pr:guideOptions xmlns:pr="smNativeData" dt="1555785840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 snapToGrid="0">
      <p:cViewPr varScale="1">
        <p:scale>
          <a:sx n="60" d="100"/>
          <a:sy n="60" d="100"/>
        </p:scale>
        <p:origin x="131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 snapToGrid="0">
      <p:cViewPr>
        <p:scale>
          <a:sx n="60" d="100"/>
          <a:sy n="60" d="100"/>
        </p:scale>
        <p:origin x="1314" y="209"/>
      </p:cViewPr>
    </p:cSldViewPr>
  </p:notesViewPr>
  <p:gridSpacing cx="1419322790" cy="1419322790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cGi7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BE6429D-D3B6-B3B4-F85E-25E10C100E70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xU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xf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xmgW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d6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EC21C9A-D4E3-97EA-AD7A-22BF52345B77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cGi7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91246E9-A794-47B0-DAAA-51E508E42C04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hZ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277CDA8-E6BF-223B-F1CF-106E83810745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cGi7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331CE99-D7AE-6438-E089-216D80C71674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I+nG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I/zH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GE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50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pCuJ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E576B25-6BE3-029D-ADEF-9DC825A15BC8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cGi7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u+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cGi7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lI2d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NIsu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xKFQ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xK1i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07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4521872-3CE9-07EE-A7EA-CABB56A4519F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ph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RmRG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00B4480-CEFD-5EB2-B3B3-38E70AFD456D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1MkJ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DFDD50C-42E0-A823-AE45-B4769B0B58E1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cGi7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D9E84F6-B880-CB72-CE26-4E27CA68381B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cGi7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pGTN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Y0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bU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9LUi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2B7C365-2BAF-E235-E10F-DD608D411788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Z0TW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cGi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637AD9CA-848E-2F2F-C0C2-727A978C3627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slide" Target="slide2.xml"/><Relationship Id="rId3" Type="http://schemas.openxmlformats.org/officeDocument/2006/relationships/slide" Target="slide3.xml"/><Relationship Id="rId4" Type="http://schemas.openxmlformats.org/officeDocument/2006/relationships/slide" Target="slide4.xml"/><Relationship Id="rId5" Type="http://schemas.openxmlformats.org/officeDocument/2006/relationships/slide" Target="slide5.xml"/><Relationship Id="rId6" Type="http://schemas.openxmlformats.org/officeDocument/2006/relationships/slide" Target="slide6.xml"/><Relationship Id="rId7" Type="http://schemas.openxmlformats.org/officeDocument/2006/relationships/slide" Target="slide7.xml"/><Relationship Id="rId8" Type="http://schemas.openxmlformats.org/officeDocument/2006/relationships/slide" Target="slide8.xml"/><Relationship Id="rId9" Type="http://schemas.openxmlformats.org/officeDocument/2006/relationships/slide" Target="slide9.xml"/><Relationship Id="rId10" Type="http://schemas.openxmlformats.org/officeDocument/2006/relationships/slide" Target="slide10.xml"/><Relationship Id="rId11" Type="http://schemas.openxmlformats.org/officeDocument/2006/relationships/slide" Target="slide11.xml"/><Relationship Id="rId12" Type="http://schemas.openxmlformats.org/officeDocument/2006/relationships/slide" Target="slide12.xml"/><Relationship Id="rId13" Type="http://schemas.openxmlformats.org/officeDocument/2006/relationships/slide" Target="slide13.xml"/><Relationship Id="rId14" Type="http://schemas.openxmlformats.org/officeDocument/2006/relationships/slide" Target="slide14.xml"/><Relationship Id="rId15" Type="http://schemas.openxmlformats.org/officeDocument/2006/relationships/slide" Target="slide15.xml"/><Relationship Id="rId16" Type="http://schemas.openxmlformats.org/officeDocument/2006/relationships/slide" Target="slide16.xml"/><Relationship Id="rId17" Type="http://schemas.openxmlformats.org/officeDocument/2006/relationships/slide" Target="slide17.xml"/><Relationship Id="rId18" Type="http://schemas.openxmlformats.org/officeDocument/2006/relationships/slide" Target="slide18.xml"/><Relationship Id="rId19" Type="http://schemas.openxmlformats.org/officeDocument/2006/relationships/slide" Target="slide19.xml"/><Relationship Id="rId20" Type="http://schemas.openxmlformats.org/officeDocument/2006/relationships/slide" Target="slide20.xml"/><Relationship Id="rId21" Type="http://schemas.openxmlformats.org/officeDocument/2006/relationships/slide" Target="slide21.xml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AAAAACYAAAAIAAAAAY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AAAAACYAAAAIAAAAAY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4" name="Rectangle30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AG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v8A////AQAAAAAAAAAAAAAAAAAAAAAAAAAAAAAAAAAAAAAAAAAAAAAAAn9/fwCAgIADzMzMAMDA/wB/f38AAAAAAAAAAAAAAAAAAAAAAAAAAAAhAAAAGAAAABQAAABLDQAAAAAAAGo0AAB9BQAAEAAAACYAAAAIAAAA//////////8="/>
              </a:ext>
            </a:extLst>
          </p:cNvSpPr>
          <p:nvPr/>
        </p:nvSpPr>
        <p:spPr>
          <a:xfrm>
            <a:off x="2160905" y="0"/>
            <a:ext cx="6359525" cy="892175"/>
          </a:xfrm>
          <a:prstGeom prst="rect">
            <a:avLst/>
          </a:prstGeom>
          <a:solidFill>
            <a:srgbClr val="00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Rectangle29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AG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v8A////AQAAAAAAAAAAAAAAAAAAAAAAAAAAAAAAAAAAAAAAAAAAAAAAAn9/fwCAgIADzMzMAMDA/wB/f38AAAAAAAAAAAAAAAAAAAAAAAAAAAAhAAAAGAAAABQAAAB/DQAAsyQAAPY0AAAwKgAAEAAAACYAAAAIAAAA//////////8="/>
              </a:ext>
            </a:extLst>
          </p:cNvSpPr>
          <p:nvPr/>
        </p:nvSpPr>
        <p:spPr>
          <a:xfrm>
            <a:off x="2193925" y="5965825"/>
            <a:ext cx="6415405" cy="892175"/>
          </a:xfrm>
          <a:prstGeom prst="rect">
            <a:avLst/>
          </a:prstGeom>
          <a:solidFill>
            <a:srgbClr val="00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Rectangle28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aNAAAAAAAAKg5AAAwKgAAEAAAACYAAAAIAAAA//////////8="/>
              </a:ext>
            </a:extLst>
          </p:cNvSpPr>
          <p:nvPr/>
        </p:nvSpPr>
        <p:spPr>
          <a:xfrm>
            <a:off x="8469630" y="0"/>
            <a:ext cx="902970" cy="68580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Rectangle31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yCAAAAAAAAGYNAAAwKgAAEAAAACYAAAAIAAAA//////////8="/>
              </a:ext>
            </a:extLst>
          </p:cNvSpPr>
          <p:nvPr/>
        </p:nvSpPr>
        <p:spPr>
          <a:xfrm>
            <a:off x="1332230" y="0"/>
            <a:ext cx="845820" cy="68580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AutoShape9">
            <a:hlinkClick r:id="rId2" action="ppaction://hlinksldjump"/>
          </p:cNvPr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zP/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/8A////AQAAAAAAAAAAAAAAAAAAAAAAAAAAAAAAAAAAAAAAAAAAAAAAAn9/fwCAgIADzMzMAMDA/wB/f38AAAAAAAAAAAAAAAAAAAAAAAAAAAAhAAAAGAAAABQAAACtCgAAlgUAAMAVAAByDgAAECAAACYAAAAIAAAA//////////8="/>
              </a:ext>
            </a:extLst>
          </p:cNvSpPr>
          <p:nvPr/>
        </p:nvSpPr>
        <p:spPr>
          <a:xfrm>
            <a:off x="1735455" y="908050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CCFF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000" b="1"/>
              <a:t>A</a:t>
            </a:r>
            <a:endParaRPr sz="6000" b="1"/>
          </a:p>
        </p:txBody>
      </p:sp>
      <p:sp>
        <p:nvSpPr>
          <p:cNvPr id="9" name="AutoShape8">
            <a:hlinkClick r:id="rId3" action="ppaction://hlinksldjump"/>
          </p:cNvPr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zP/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/8A////AQAAAAAAAAAAAAAAAAAAAAAAAAAAAAAAAAAAAAAAAAAAAAAAAn9/fwCAgIADzMzMAMDA/wB/f38AAAAAAAAAAAAAAAAAAAAAAAAAAAAhAAAAGAAAABQAAACtCgAAcg4AAMAVAABNFwAAECAAACYAAAAIAAAA//////////8="/>
              </a:ext>
            </a:extLst>
          </p:cNvSpPr>
          <p:nvPr/>
        </p:nvSpPr>
        <p:spPr>
          <a:xfrm>
            <a:off x="1735455" y="234823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CCFF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000" b="1"/>
              <a:t>B</a:t>
            </a:r>
            <a:endParaRPr sz="6000" b="1"/>
          </a:p>
        </p:txBody>
      </p:sp>
      <p:sp>
        <p:nvSpPr>
          <p:cNvPr id="10" name="AutoShape7">
            <a:hlinkClick r:id="rId4" action="ppaction://hlinksldjump"/>
          </p:cNvPr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zP/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/8A////AQAAAAAAAAAAAAAAAAAAAAAAAAAAAAAAAAAAAAAAAAAAAAAAAn9/fwCAgIADzMzMAMDA/wB/f38AAAAAAAAAAAAAAAAAAAAAAAAAAAAhAAAAGAAAABQAAACtCgAAUBcAAMAVAAArIAAAECAAACYAAAAIAAAA//////////8="/>
              </a:ext>
            </a:extLst>
          </p:cNvSpPr>
          <p:nvPr/>
        </p:nvSpPr>
        <p:spPr>
          <a:xfrm>
            <a:off x="1735455" y="378968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CCFF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000" b="1"/>
              <a:t>C</a:t>
            </a:r>
            <a:endParaRPr sz="6000" b="1"/>
          </a:p>
        </p:txBody>
      </p:sp>
      <p:sp>
        <p:nvSpPr>
          <p:cNvPr id="11" name="AutoShape3">
            <a:hlinkClick r:id="rId5" action="ppaction://hlinksldjump"/>
          </p:cNvPr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zP/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/8A////AQAAAAAAAAAAAAAAAAAAAAAAAAAAAAAAAAAAAAAAAAAAAAAAAn9/fwCAgIADzMzMAMDA/wB/f38AAAAAAAAAAAAAAAAAAAAAAAAAAAAhAAAAGAAAABQAAACtCgAAKyAAAMAVAAAHKQAAECAAACYAAAAIAAAA//////////8="/>
              </a:ext>
            </a:extLst>
          </p:cNvSpPr>
          <p:nvPr/>
        </p:nvSpPr>
        <p:spPr>
          <a:xfrm>
            <a:off x="1735455" y="5229225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CCFF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000" b="1"/>
              <a:t>D</a:t>
            </a:r>
            <a:endParaRPr sz="6000" b="1"/>
          </a:p>
        </p:txBody>
      </p:sp>
      <p:sp>
        <p:nvSpPr>
          <p:cNvPr id="12" name="AutoShape2">
            <a:hlinkClick r:id="rId6" action="ppaction://hlinksldjump"/>
          </p:cNvPr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zP/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/8A////AQAAAAAAAAAAAAAAAAAAAAAAAAAAAAAAAAAAAAAAAAAAAAAAAn9/fwCAgIADzMzMAMDA/wB/f38AAAAAAAAAAAAAAAAAAAAAAAAAAAAhAAAAGAAAABQAAAABEwAAKgEAABQeAAAFCgAAECAAACYAAAAIAAAA//////////8="/>
              </a:ext>
            </a:extLst>
          </p:cNvSpPr>
          <p:nvPr/>
        </p:nvSpPr>
        <p:spPr>
          <a:xfrm>
            <a:off x="3089275" y="18923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CCFF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000" b="1"/>
              <a:t>E</a:t>
            </a:r>
            <a:endParaRPr sz="6000" b="1"/>
          </a:p>
        </p:txBody>
      </p:sp>
      <p:sp>
        <p:nvSpPr>
          <p:cNvPr id="13" name="AutoShape1">
            <a:hlinkClick r:id="rId7" action="ppaction://hlinksldjump"/>
          </p:cNvPr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zP/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/8A////AQAAAAAAAAAAAAAAAAAAAAAAAAAAAAAAAAAAAAAAAAAAAAAAAn9/fwCAgIADzMzMAMDA/wB/f38AAAAAAAAAAAAAAAAAAAAAAAAAAAAhAAAAGAAAABQAAAABEwAABQoAABQeAADhEgAAECAAACYAAAAIAAAA//////////8="/>
              </a:ext>
            </a:extLst>
          </p:cNvSpPr>
          <p:nvPr/>
        </p:nvSpPr>
        <p:spPr>
          <a:xfrm>
            <a:off x="3089275" y="1628775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CCFF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000" b="1"/>
              <a:t>F</a:t>
            </a:r>
            <a:endParaRPr sz="6000" b="1"/>
          </a:p>
        </p:txBody>
      </p:sp>
      <p:sp>
        <p:nvSpPr>
          <p:cNvPr id="14" name="AutoShape6">
            <a:hlinkClick r:id="rId8" action="ppaction://hlinksldjump"/>
          </p:cNvPr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zP/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/8A////AQAAAAAAAAAAAAAAAAAAAAAAAAAAAAAAAAAAAAAAAAAAAAAAAn9/fwCAgIADzMzMAMDA/wB/f38AAAAAAAAAAAAAAAAAAAAAAAAAAAAhAAAAGAAAABQAAAABEwAA4xIAABQeAAC/GwAAECAAACYAAAAIAAAA//////////8="/>
              </a:ext>
            </a:extLst>
          </p:cNvSpPr>
          <p:nvPr/>
        </p:nvSpPr>
        <p:spPr>
          <a:xfrm>
            <a:off x="3089275" y="3070225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CCFF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000" b="1"/>
              <a:t>G</a:t>
            </a:r>
            <a:endParaRPr sz="6000" b="1"/>
          </a:p>
        </p:txBody>
      </p:sp>
      <p:sp>
        <p:nvSpPr>
          <p:cNvPr id="15" name="AutoShape5">
            <a:hlinkClick r:id="rId9" action="ppaction://hlinksldjump"/>
          </p:cNvPr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zP/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/8A////AQAAAAAAAAAAAAAAAAAAAAAAAAAAAAAAAAAAAAAAAAAAAAAAAn9/fwCAgIADzMzMAMDA/wB/f38AAAAAAAAAAAAAAAAAAAAAAAAAAAAhAAAAGAAAABQAAAABEwAAvxsAABQeAACaJAAAECAAACYAAAAIAAAA//////////8="/>
              </a:ext>
            </a:extLst>
          </p:cNvSpPr>
          <p:nvPr/>
        </p:nvSpPr>
        <p:spPr>
          <a:xfrm>
            <a:off x="3089275" y="4510405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CCFF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000" b="1"/>
              <a:t>H</a:t>
            </a:r>
            <a:endParaRPr sz="6000" b="1"/>
          </a:p>
        </p:txBody>
      </p:sp>
      <p:sp>
        <p:nvSpPr>
          <p:cNvPr id="16" name="AutoShape4">
            <a:hlinkClick r:id="rId10" action="ppaction://hlinksldjump"/>
          </p:cNvPr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zP/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/8A////AQAAAAAAAAAAAAAAAAAAAAAAAAAAAAAAAAAAAAAAAAAAAAAAAn9/fwCAgIADzMzMAMDA/wB/f38AAAAAAAAAAAAAAAAAAAAAAAAAAAAhAAAAGAAAABQAAABTGwAAlgUAAGYmAAByDgAAECAAACYAAAAIAAAA//////////8="/>
              </a:ext>
            </a:extLst>
          </p:cNvSpPr>
          <p:nvPr/>
        </p:nvSpPr>
        <p:spPr>
          <a:xfrm>
            <a:off x="4441825" y="908050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CCFF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000" b="1"/>
              <a:t>I</a:t>
            </a:r>
            <a:endParaRPr sz="6000" b="1"/>
          </a:p>
        </p:txBody>
      </p:sp>
      <p:sp>
        <p:nvSpPr>
          <p:cNvPr id="17" name="AutoShape17">
            <a:hlinkClick r:id="rId11" action="ppaction://hlinksldjump"/>
          </p:cNvPr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zP/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/8A////AQAAAAAAAAAAAAAAAAAAAAAAAAAAAAAAAAAAAAAAAAAAAAAAAn9/fwCAgIADzMzMAMDA/wB/f38AAAAAAAAAAAAAAAAAAAAAAAAAAAAhAAAAGAAAABQAAABTGwAAcg4AAGYmAABNFwAAECAAACYAAAAIAAAA//////////8="/>
              </a:ext>
            </a:extLst>
          </p:cNvSpPr>
          <p:nvPr/>
        </p:nvSpPr>
        <p:spPr>
          <a:xfrm>
            <a:off x="4441825" y="234823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CCFF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000" b="1"/>
              <a:t>J</a:t>
            </a:r>
            <a:endParaRPr sz="6000" b="1"/>
          </a:p>
        </p:txBody>
      </p:sp>
      <p:sp>
        <p:nvSpPr>
          <p:cNvPr id="18" name="AutoShape16">
            <a:hlinkClick r:id="rId12" action="ppaction://hlinksldjump"/>
          </p:cNvPr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zP/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/8A////AQAAAAAAAAAAAAAAAAAAAAAAAAAAAAAAAAAAAAAAAAAAAAAAAn9/fwCAgIADzMzMAMDA/wB/f38AAAAAAAAAAAAAAAAAAAAAAAAAAAAhAAAAGAAAABQAAABTGwAAUBcAAGYmAAArIAAAECAAACYAAAAIAAAA//////////8="/>
              </a:ext>
            </a:extLst>
          </p:cNvSpPr>
          <p:nvPr/>
        </p:nvSpPr>
        <p:spPr>
          <a:xfrm>
            <a:off x="4441825" y="378968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CCFF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000" b="1"/>
              <a:t>K</a:t>
            </a:r>
            <a:endParaRPr sz="6000" b="1"/>
          </a:p>
        </p:txBody>
      </p:sp>
      <p:sp>
        <p:nvSpPr>
          <p:cNvPr id="19" name="AutoShape15">
            <a:hlinkClick r:id="rId13" action="ppaction://hlinksldjump"/>
          </p:cNvPr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zP/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/8A////AQAAAAAAAAAAAAAAAAAAAAAAAAAAAAAAAAAAAAAAAAAAAAAAAn9/fwCAgIADzMzMAMDA/wB/f38AAAAAAAAAAAAAAAAAAAAAAAAAAAAhAAAAGAAAABQAAABTGwAAKyAAAGYmAAAHKQAAECAAACYAAAAIAAAA//////////8="/>
              </a:ext>
            </a:extLst>
          </p:cNvSpPr>
          <p:nvPr/>
        </p:nvSpPr>
        <p:spPr>
          <a:xfrm>
            <a:off x="4441825" y="5229225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CCFF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000" b="1"/>
              <a:t>L</a:t>
            </a:r>
            <a:endParaRPr sz="6000" b="1"/>
          </a:p>
        </p:txBody>
      </p:sp>
      <p:sp>
        <p:nvSpPr>
          <p:cNvPr id="20" name="AutoShape20">
            <a:hlinkClick r:id="rId14" action="ppaction://hlinksldjump"/>
          </p:cNvPr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zP/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/8A////AQAAAAAAAAAAAAAAAAAAAAAAAAAAAAAAAAAAAAAAAAAAAAAAAn9/fwCAgIADzMzMAMDA/wB/f38AAAAAAAAAAAAAAAAAAAAAAAAAAAAhAAAAGAAAABQAAACoIwAAKgEAALsuAAAFCgAAECAAACYAAAAIAAAA//////////8="/>
              </a:ext>
            </a:extLst>
          </p:cNvSpPr>
          <p:nvPr/>
        </p:nvSpPr>
        <p:spPr>
          <a:xfrm>
            <a:off x="5796280" y="18923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CCFF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000" b="1"/>
              <a:t>M</a:t>
            </a:r>
            <a:endParaRPr sz="6000" b="1"/>
          </a:p>
        </p:txBody>
      </p:sp>
      <p:sp>
        <p:nvSpPr>
          <p:cNvPr id="21" name="AutoShape19">
            <a:hlinkClick r:id="rId15" action="ppaction://hlinksldjump"/>
          </p:cNvPr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zP/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/8A////AQAAAAAAAAAAAAAAAAAAAAAAAAAAAAAAAAAAAAAAAAAAAAAAAn9/fwCAgIADzMzMAMDA/wB/f38AAAAAAAAAAAAAAAAAAAAAAAAAAAAhAAAAGAAAABQAAACoIwAABQoAALsuAADhEgAAECAAACYAAAAIAAAA//////////8="/>
              </a:ext>
            </a:extLst>
          </p:cNvSpPr>
          <p:nvPr/>
        </p:nvSpPr>
        <p:spPr>
          <a:xfrm>
            <a:off x="5796280" y="1628775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CCFF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000" b="1"/>
              <a:t>N</a:t>
            </a:r>
            <a:endParaRPr sz="6000" b="1"/>
          </a:p>
        </p:txBody>
      </p:sp>
      <p:sp>
        <p:nvSpPr>
          <p:cNvPr id="22" name="AutoShape18">
            <a:hlinkClick r:id="rId16" action="ppaction://hlinksldjump"/>
          </p:cNvPr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zP/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/8A////AQAAAAAAAAAAAAAAAAAAAAAAAAAAAAAAAAAAAAAAAAAAAAAAAn9/fwCAgIADzMzMAMDA/wB/f38AAAAAAAAAAAAAAAAAAAAAAAAAAAAhAAAAGAAAABQAAACoIwAA4xIAALsuAAC/GwAAECAAACYAAAAIAAAA//////////8="/>
              </a:ext>
            </a:extLst>
          </p:cNvSpPr>
          <p:nvPr/>
        </p:nvSpPr>
        <p:spPr>
          <a:xfrm>
            <a:off x="5796280" y="3070225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CCFF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000" b="1"/>
              <a:t>O</a:t>
            </a:r>
            <a:endParaRPr sz="6000" b="1"/>
          </a:p>
        </p:txBody>
      </p:sp>
      <p:sp>
        <p:nvSpPr>
          <p:cNvPr id="23" name="AutoShape14">
            <a:hlinkClick r:id="rId17" action="ppaction://hlinksldjump"/>
          </p:cNvPr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zP/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/8A////AQAAAAAAAAAAAAAAAAAAAAAAAAAAAAAAAAAAAAAAAAAAAAAAAn9/fwCAgIADzMzMAMDA/wB/f38AAAAAAAAAAAAAAAAAAAAAAAAAAAAhAAAAGAAAABQAAACoIwAAvxsAALsuAACaJAAAECAAACYAAAAIAAAA//////////8="/>
              </a:ext>
            </a:extLst>
          </p:cNvSpPr>
          <p:nvPr/>
        </p:nvSpPr>
        <p:spPr>
          <a:xfrm>
            <a:off x="5796280" y="4510405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CCFF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000" b="1"/>
              <a:t>P</a:t>
            </a:r>
            <a:endParaRPr sz="6000" b="1"/>
          </a:p>
        </p:txBody>
      </p:sp>
      <p:sp>
        <p:nvSpPr>
          <p:cNvPr id="24" name="AutoShape12">
            <a:hlinkClick r:id="rId18" action="ppaction://hlinksldjump"/>
          </p:cNvPr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zP/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/8A////AQAAAAAAAAAAAAAAAAAAAAAAAAAAAAAAAAAAAAAAAAAAAAAAAn9/fwCAgIADzMzMAMDA/wB/f38AAAAAAAAAAAAAAAAAAAAAAAAAAAAhAAAAGAAAABQAAADmKwAAlgUAAPk2AAByDgAAECAAACYAAAAIAAAA//////////8="/>
              </a:ext>
            </a:extLst>
          </p:cNvSpPr>
          <p:nvPr/>
        </p:nvSpPr>
        <p:spPr>
          <a:xfrm>
            <a:off x="7136130" y="908050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CCFF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000" b="1"/>
              <a:t>Q</a:t>
            </a:r>
            <a:endParaRPr sz="6000" b="1"/>
          </a:p>
        </p:txBody>
      </p:sp>
      <p:sp>
        <p:nvSpPr>
          <p:cNvPr id="25" name="AutoShape11">
            <a:hlinkClick r:id="rId19" action="ppaction://hlinksldjump"/>
          </p:cNvPr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zP/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/8A////AQAAAAAAAAAAAAAAAAAAAAAAAAAAAAAAAAAAAAAAAAAAAAAAAn9/fwCAgIADzMzMAMDA/wB/f38AAAAAAAAAAAAAAAAAAAAAAAAAAAAhAAAAGAAAABQAAADmKwAAcg4AAPk2AABNFwAAECAAACYAAAAIAAAA//////////8="/>
              </a:ext>
            </a:extLst>
          </p:cNvSpPr>
          <p:nvPr/>
        </p:nvSpPr>
        <p:spPr>
          <a:xfrm>
            <a:off x="7136130" y="234823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CCFF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000" b="1"/>
              <a:t>R</a:t>
            </a:r>
            <a:endParaRPr sz="6000" b="1"/>
          </a:p>
        </p:txBody>
      </p:sp>
      <p:sp>
        <p:nvSpPr>
          <p:cNvPr id="26" name="AutoShape10">
            <a:hlinkClick r:id="rId20" action="ppaction://hlinksldjump"/>
          </p:cNvPr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zP/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/8A////AQAAAAAAAAAAAAAAAAAAAAAAAAAAAAAAAAAAAAAAAAAAAAAAAn9/fwCAgIADzMzMAMDA/wB/f38AAAAAAAAAAAAAAAAAAAAAAAAAAAAhAAAAGAAAABQAAADmKwAAUBcAAPk2AAArIAAAECAAACYAAAAIAAAA//////////8="/>
              </a:ext>
            </a:extLst>
          </p:cNvSpPr>
          <p:nvPr/>
        </p:nvSpPr>
        <p:spPr>
          <a:xfrm>
            <a:off x="7136130" y="378968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CCFF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000" b="1"/>
              <a:t>S</a:t>
            </a:r>
            <a:endParaRPr sz="6000" b="1"/>
          </a:p>
        </p:txBody>
      </p:sp>
      <p:sp>
        <p:nvSpPr>
          <p:cNvPr id="27" name="AutoShape13">
            <a:hlinkClick r:id="rId21" action="ppaction://hlinksldjump"/>
          </p:cNvPr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zP/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/8A////AQAAAAAAAAAAAAAAAAAAAAAAAAAAAAAAAAAAAAAAAAAAAAAAAn9/fwCAgIADzMzMAMDA/wB/f38AAAAAAAAAAAAAAAAAAAAAAAAAAAAhAAAAGAAAABQAAADmKwAAKyAAAPk2AAAHKQAAECAAACYAAAAIAAAA//////////8="/>
              </a:ext>
            </a:extLst>
          </p:cNvSpPr>
          <p:nvPr/>
        </p:nvSpPr>
        <p:spPr>
          <a:xfrm>
            <a:off x="7136130" y="5229225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CCFF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6000" b="1"/>
              <a:t>T</a:t>
            </a:r>
            <a:endParaRPr sz="6000" b="1"/>
          </a:p>
        </p:txBody>
      </p:sp>
      <p:sp>
        <p:nvSpPr>
          <p:cNvPr id="28" name="Rectangle33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oDQAAdwYAAAsOAABbBwAAEAAAACYAAAAIAAAA//////////8="/>
              </a:ext>
            </a:extLst>
          </p:cNvSpPr>
          <p:nvPr/>
        </p:nvSpPr>
        <p:spPr>
          <a:xfrm>
            <a:off x="2138680" y="1050925"/>
            <a:ext cx="144145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9" name="Rectangle32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wEgAAdwYAAFQTAABbBwAAEAAAACYAAAAIAAAA//////////8="/>
              </a:ext>
            </a:extLst>
          </p:cNvSpPr>
          <p:nvPr/>
        </p:nvSpPr>
        <p:spPr>
          <a:xfrm>
            <a:off x="2997200" y="1050925"/>
            <a:ext cx="144780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0" name="Rectangle27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oDQAAPw8AAAsOAAAiEAAAEAAAACYAAAAIAAAA//////////8="/>
              </a:ext>
            </a:extLst>
          </p:cNvSpPr>
          <p:nvPr/>
        </p:nvSpPr>
        <p:spPr>
          <a:xfrm>
            <a:off x="2138680" y="2478405"/>
            <a:ext cx="144145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1" name="Rectangle10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wEgAAPw8AAFQTAAAiEAAAEAAAACYAAAAIAAAA//////////8="/>
              </a:ext>
            </a:extLst>
          </p:cNvSpPr>
          <p:nvPr/>
        </p:nvSpPr>
        <p:spPr>
          <a:xfrm>
            <a:off x="2997200" y="2478405"/>
            <a:ext cx="144780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2" name="Rectangle9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oDQAAGhgAAAsOAAD+GAAAEAAAACYAAAAIAAAA//////////8="/>
              </a:ext>
            </a:extLst>
          </p:cNvSpPr>
          <p:nvPr/>
        </p:nvSpPr>
        <p:spPr>
          <a:xfrm>
            <a:off x="2138680" y="3917950"/>
            <a:ext cx="144145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3" name="Rectangle8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wEgAAGhgAAFQTAAD+GAAAEAAAACYAAAAIAAAA//////////8="/>
              </a:ext>
            </a:extLst>
          </p:cNvSpPr>
          <p:nvPr/>
        </p:nvSpPr>
        <p:spPr>
          <a:xfrm>
            <a:off x="2997200" y="3917950"/>
            <a:ext cx="144780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4" name="Rectangle13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oDQAA4iAAAAsOAADFIQAAEAAAACYAAAAIAAAA//////////8="/>
              </a:ext>
            </a:extLst>
          </p:cNvSpPr>
          <p:nvPr/>
        </p:nvSpPr>
        <p:spPr>
          <a:xfrm>
            <a:off x="2138680" y="5345430"/>
            <a:ext cx="144145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5" name="Rectangle12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wEgAA4iAAAFQTAADFIQAAEAAAACYAAAAIAAAA//////////8="/>
              </a:ext>
            </a:extLst>
          </p:cNvSpPr>
          <p:nvPr/>
        </p:nvSpPr>
        <p:spPr>
          <a:xfrm>
            <a:off x="2997200" y="5345430"/>
            <a:ext cx="144780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6" name="Rectangle11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CEFQAAEAIAAGcWAADzAgAAEAAAACYAAAAIAAAA//////////8="/>
              </a:ext>
            </a:extLst>
          </p:cNvSpPr>
          <p:nvPr/>
        </p:nvSpPr>
        <p:spPr>
          <a:xfrm>
            <a:off x="3497580" y="335280"/>
            <a:ext cx="144145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7" name="Rectangle7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MGgAAEAIAALAbAADzAgAAEAAAACYAAAAIAAAA//////////8="/>
              </a:ext>
            </a:extLst>
          </p:cNvSpPr>
          <p:nvPr/>
        </p:nvSpPr>
        <p:spPr>
          <a:xfrm>
            <a:off x="4356100" y="335280"/>
            <a:ext cx="144780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8" name="Rectangle3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CEFQAA1woAAGcWAAC7CwAAEAAAACYAAAAIAAAA//////////8="/>
              </a:ext>
            </a:extLst>
          </p:cNvSpPr>
          <p:nvPr/>
        </p:nvSpPr>
        <p:spPr>
          <a:xfrm>
            <a:off x="3497580" y="1762125"/>
            <a:ext cx="144145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9" name="Rectangle2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MGgAA1woAALAbAAC7CwAAEAAAACYAAAAIAAAA//////////8="/>
              </a:ext>
            </a:extLst>
          </p:cNvSpPr>
          <p:nvPr/>
        </p:nvSpPr>
        <p:spPr>
          <a:xfrm>
            <a:off x="4356100" y="1762125"/>
            <a:ext cx="144780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0" name="Rectangle1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CEFQAAsxMAAGcWAACWFAAAEAAAACYAAAAIAAAA//////////8="/>
              </a:ext>
            </a:extLst>
          </p:cNvSpPr>
          <p:nvPr/>
        </p:nvSpPr>
        <p:spPr>
          <a:xfrm>
            <a:off x="3497580" y="3202305"/>
            <a:ext cx="144145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1" name="Rectangle6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MGgAAsxMAALAbAACWFAAAEAAAACYAAAAIAAAA//////////8="/>
              </a:ext>
            </a:extLst>
          </p:cNvSpPr>
          <p:nvPr/>
        </p:nvSpPr>
        <p:spPr>
          <a:xfrm>
            <a:off x="4356100" y="3202305"/>
            <a:ext cx="144780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2" name="Rectangle5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CEFQAAehwAAGcWAABeHQAAEAAAACYAAAAIAAAA//////////8="/>
              </a:ext>
            </a:extLst>
          </p:cNvSpPr>
          <p:nvPr/>
        </p:nvSpPr>
        <p:spPr>
          <a:xfrm>
            <a:off x="3497580" y="4629150"/>
            <a:ext cx="144145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3" name="Rectangle4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MGgAAehwAALAbAABeHQAAEAAAACYAAAAIAAAA//////////8="/>
              </a:ext>
            </a:extLst>
          </p:cNvSpPr>
          <p:nvPr/>
        </p:nvSpPr>
        <p:spPr>
          <a:xfrm>
            <a:off x="4356100" y="4629150"/>
            <a:ext cx="144780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4" name="Rectangle23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EHQAAuwYAAKgeAACeBwAAEAAAACYAAAAIAAAA//////////8="/>
              </a:ext>
            </a:extLst>
          </p:cNvSpPr>
          <p:nvPr/>
        </p:nvSpPr>
        <p:spPr>
          <a:xfrm>
            <a:off x="4838700" y="1094105"/>
            <a:ext cx="144780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5" name="Rectangle22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NIwAAuwYAAPAjAACeBwAAEAAAACYAAAAIAAAA//////////8="/>
              </a:ext>
            </a:extLst>
          </p:cNvSpPr>
          <p:nvPr/>
        </p:nvSpPr>
        <p:spPr>
          <a:xfrm>
            <a:off x="5697855" y="1094105"/>
            <a:ext cx="144145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6" name="Rectangle21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EHQAAgg8AAKgeAABmEAAAEAAAACYAAAAIAAAA//////////8="/>
              </a:ext>
            </a:extLst>
          </p:cNvSpPr>
          <p:nvPr/>
        </p:nvSpPr>
        <p:spPr>
          <a:xfrm>
            <a:off x="4838700" y="2520950"/>
            <a:ext cx="144780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7" name="Rectangle26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NIwAAgg8AAPAjAABmEAAAEAAAACYAAAAIAAAA//////////8="/>
              </a:ext>
            </a:extLst>
          </p:cNvSpPr>
          <p:nvPr/>
        </p:nvSpPr>
        <p:spPr>
          <a:xfrm>
            <a:off x="5697855" y="2520950"/>
            <a:ext cx="144145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8" name="Rectangle25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EHQAAXhgAAKgeAABBGQAAEAAAACYAAAAIAAAA//////////8="/>
              </a:ext>
            </a:extLst>
          </p:cNvSpPr>
          <p:nvPr/>
        </p:nvSpPr>
        <p:spPr>
          <a:xfrm>
            <a:off x="4838700" y="3961130"/>
            <a:ext cx="144780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9" name="Rectangle24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NIwAAXhgAAPAjAABBGQAAEAAAACYAAAAIAAAA//////////8="/>
              </a:ext>
            </a:extLst>
          </p:cNvSpPr>
          <p:nvPr/>
        </p:nvSpPr>
        <p:spPr>
          <a:xfrm>
            <a:off x="5697855" y="3961130"/>
            <a:ext cx="144145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0" name="Rectangle20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EHQAAJSEAAKgeAAAJIgAAEAAAACYAAAAIAAAA//////////8="/>
              </a:ext>
            </a:extLst>
          </p:cNvSpPr>
          <p:nvPr/>
        </p:nvSpPr>
        <p:spPr>
          <a:xfrm>
            <a:off x="4838700" y="5387975"/>
            <a:ext cx="144780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1" name="Rectangle16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NIwAAJSEAAPAjAAAJIgAAEAAAACYAAAAIAAAA//////////8="/>
              </a:ext>
            </a:extLst>
          </p:cNvSpPr>
          <p:nvPr/>
        </p:nvSpPr>
        <p:spPr>
          <a:xfrm>
            <a:off x="5697855" y="5387975"/>
            <a:ext cx="144145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2" name="Rectangle15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MJgAAPQIAAPAmAAAgAwAAEAAAACYAAAAIAAAA//////////8="/>
              </a:ext>
            </a:extLst>
          </p:cNvSpPr>
          <p:nvPr/>
        </p:nvSpPr>
        <p:spPr>
          <a:xfrm>
            <a:off x="6184900" y="363855"/>
            <a:ext cx="144780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3" name="Rectangle14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VKwAAPQIAADgsAAAgAwAAEAAAACYAAAAIAAAA//////////8="/>
              </a:ext>
            </a:extLst>
          </p:cNvSpPr>
          <p:nvPr/>
        </p:nvSpPr>
        <p:spPr>
          <a:xfrm>
            <a:off x="7044055" y="363855"/>
            <a:ext cx="144145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4" name="Rectangle19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MJgAABAsAAPAmAADoCwAAEAAAACYAAAAIAAAA//////////8="/>
              </a:ext>
            </a:extLst>
          </p:cNvSpPr>
          <p:nvPr/>
        </p:nvSpPr>
        <p:spPr>
          <a:xfrm>
            <a:off x="6184900" y="1790700"/>
            <a:ext cx="144780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5" name="Rectangle18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VKwAABAsAADgsAADoCwAAEAAAACYAAAAIAAAA//////////8="/>
              </a:ext>
            </a:extLst>
          </p:cNvSpPr>
          <p:nvPr/>
        </p:nvSpPr>
        <p:spPr>
          <a:xfrm>
            <a:off x="7044055" y="1790700"/>
            <a:ext cx="144145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6" name="Rectangle17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MJgAA4BMAAPAmAADDFAAAEAAAACYAAAAIAAAA//////////8="/>
              </a:ext>
            </a:extLst>
          </p:cNvSpPr>
          <p:nvPr/>
        </p:nvSpPr>
        <p:spPr>
          <a:xfrm>
            <a:off x="6184900" y="3230880"/>
            <a:ext cx="144780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7" name="Rectangle42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VKwAA4BMAADgsAADDFAAAEAAAACYAAAAIAAAA//////////8="/>
              </a:ext>
            </a:extLst>
          </p:cNvSpPr>
          <p:nvPr/>
        </p:nvSpPr>
        <p:spPr>
          <a:xfrm>
            <a:off x="7044055" y="3230880"/>
            <a:ext cx="144145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8" name="Rectangle41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MJgAApxwAAPAmAACLHQAAEAAAACYAAAAIAAAA//////////8="/>
              </a:ext>
            </a:extLst>
          </p:cNvSpPr>
          <p:nvPr/>
        </p:nvSpPr>
        <p:spPr>
          <a:xfrm>
            <a:off x="6184900" y="4657725"/>
            <a:ext cx="144780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9" name="Rectangle40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VKwAApxwAADgsAACLHQAAEAAAACYAAAAIAAAA//////////8="/>
              </a:ext>
            </a:extLst>
          </p:cNvSpPr>
          <p:nvPr/>
        </p:nvSpPr>
        <p:spPr>
          <a:xfrm>
            <a:off x="7044055" y="4657725"/>
            <a:ext cx="144145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0" name="Rectangle45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BhLgAAuwYAAEQvAACeBwAAEAAAACYAAAAIAAAA//////////8="/>
              </a:ext>
            </a:extLst>
          </p:cNvSpPr>
          <p:nvPr/>
        </p:nvSpPr>
        <p:spPr>
          <a:xfrm>
            <a:off x="7539355" y="1094105"/>
            <a:ext cx="144145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1" name="Rectangle44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pMwAAuwYAAI00AACeBwAAEAAAACYAAAAIAAAA//////////8="/>
              </a:ext>
            </a:extLst>
          </p:cNvSpPr>
          <p:nvPr/>
        </p:nvSpPr>
        <p:spPr>
          <a:xfrm>
            <a:off x="8397875" y="1094105"/>
            <a:ext cx="144780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2" name="Rectangle43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BhLgAAgg8AAEQvAABmEAAAEAAAACYAAAAIAAAA//////////8="/>
              </a:ext>
            </a:extLst>
          </p:cNvSpPr>
          <p:nvPr/>
        </p:nvSpPr>
        <p:spPr>
          <a:xfrm>
            <a:off x="7539355" y="2520950"/>
            <a:ext cx="144145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3" name="Rectangle39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pMwAAgg8AAI00AABmEAAAEAAAACYAAAAIAAAA//////////8="/>
              </a:ext>
            </a:extLst>
          </p:cNvSpPr>
          <p:nvPr/>
        </p:nvSpPr>
        <p:spPr>
          <a:xfrm>
            <a:off x="8397875" y="2520950"/>
            <a:ext cx="144780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4" name="Rectangle37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BhLgAAXhgAAEQvAABBGQAAEAAAACYAAAAIAAAA//////////8="/>
              </a:ext>
            </a:extLst>
          </p:cNvSpPr>
          <p:nvPr/>
        </p:nvSpPr>
        <p:spPr>
          <a:xfrm>
            <a:off x="7539355" y="3961130"/>
            <a:ext cx="144145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5" name="Rectangle36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pMwAAXhgAAI00AABBGQAAEAAAACYAAAAIAAAA//////////8="/>
              </a:ext>
            </a:extLst>
          </p:cNvSpPr>
          <p:nvPr/>
        </p:nvSpPr>
        <p:spPr>
          <a:xfrm>
            <a:off x="8397875" y="3961130"/>
            <a:ext cx="144780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6" name="Rectangle35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BhLgAAJSEAAEQvAAAJIgAAEAAAACYAAAAIAAAA//////////8="/>
              </a:ext>
            </a:extLst>
          </p:cNvSpPr>
          <p:nvPr/>
        </p:nvSpPr>
        <p:spPr>
          <a:xfrm>
            <a:off x="7539355" y="5387975"/>
            <a:ext cx="144145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7" name="Rectangle38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pMwAAJSEAAI00AAAJIgAAEAAAACYAAAAIAAAA//////////8="/>
              </a:ext>
            </a:extLst>
          </p:cNvSpPr>
          <p:nvPr/>
        </p:nvSpPr>
        <p:spPr>
          <a:xfrm>
            <a:off x="8397875" y="5387975"/>
            <a:ext cx="144780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8" name="AutoShape47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AGb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v8A////AQAAAAAAAAAAAAAAAAAAAAAAAAAAAAAAAAAAAAAAAAAAAAAAAn9/fwCAgIADzMzMAMDA/wB/f38AAAAAAAAAAAAAAAAAAAAAAAAAAAAhAAAAGAAAABQAAACtCgAAlgUAAMAVAAByDgAAEAAAACYAAAAIAAAA//////////8="/>
              </a:ext>
            </a:extLst>
          </p:cNvSpPr>
          <p:nvPr/>
        </p:nvSpPr>
        <p:spPr>
          <a:xfrm>
            <a:off x="1735455" y="908050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0066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9" name="AutoShape46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AGb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v8A////AQAAAAAAAAAAAAAAAAAAAAAAAAAAAAAAAAAAAAAAAAAAAAAAAn9/fwCAgIADzMzMAMDA/wB/f38AAAAAAAAAAAAAAAAAAAAAAAAAAAAhAAAAGAAAABQAAACtCgAAcg4AAMAVAABNFwAAEAAAACYAAAAIAAAA//////////8="/>
              </a:ext>
            </a:extLst>
          </p:cNvSpPr>
          <p:nvPr/>
        </p:nvSpPr>
        <p:spPr>
          <a:xfrm>
            <a:off x="1735455" y="234823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0066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0" name="AutoShape57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AGb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v8A////AQAAAAAAAAAAAAAAAAAAAAAAAAAAAAAAAAAAAAAAAAAAAAAAAn9/fwCAgIADzMzMAMDA/wB/f38AAAAAAAAAAAAAAAAAAAAAAAAAAAAhAAAAGAAAABQAAACtCgAAUBcAAMAVAAArIAAAEAAAACYAAAAIAAAA//////////8="/>
              </a:ext>
            </a:extLst>
          </p:cNvSpPr>
          <p:nvPr/>
        </p:nvSpPr>
        <p:spPr>
          <a:xfrm>
            <a:off x="1735455" y="378968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0066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1" name="AutoShape56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AGb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v8A////AQAAAAAAAAAAAAAAAAAAAAAAAAAAAAAAAAAAAAAAAAAAAAAAAn9/fwCAgIADzMzMAMDA/wB/f38AAAAAAAAAAAAAAAAAAAAAAAAAAAAhAAAAGAAAABQAAACtCgAAKyAAAMAVAAAHKQAAEAAAACYAAAAIAAAA//////////8="/>
              </a:ext>
            </a:extLst>
          </p:cNvSpPr>
          <p:nvPr/>
        </p:nvSpPr>
        <p:spPr>
          <a:xfrm>
            <a:off x="1735455" y="5229225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0066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2" name="AutoShape55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AGb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v8A////AQAAAAAAAAAAAAAAAAAAAAAAAAAAAAAAAAAAAAAAAAAAAAAAAn9/fwCAgIADzMzMAMDA/wB/f38AAAAAAAAAAAAAAAAAAAAAAAAAAAAhAAAAGAAAABQAAAABEwAAKgEAABQeAAAFCgAAEAAAACYAAAAIAAAA//////////8="/>
              </a:ext>
            </a:extLst>
          </p:cNvSpPr>
          <p:nvPr/>
        </p:nvSpPr>
        <p:spPr>
          <a:xfrm>
            <a:off x="3089275" y="18923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0066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3" name="AutoShape60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AGb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AIAAAMAAAAEAAAAAAAAAAAAAAAAAAAAAAAAAAeAAAAaAAAAAAAAAAAAAAAAAAAAAAAAAAAAAAAECcAABAnAAAAAAAAAAAAAAAAAAAAAAAAAAAAAAAAAAAAAAAAAAAAABQAAAAAAAAAwMD/AAAAAABkAAAAMgAAAAAAAABkAAAAAAAAAH9/fwAKAAAAHwAAAFQAAAAAZv8A////AQAAAAAAAAAAAAAAAAAAAAAAAAAAAAAAAAAAAAAAAAAAAAAAAn9/fwCAgIADzMzMAMDA/wB/f38AAAAAAAAAAAAAAAAAAAAAAAAAAAAhAAAAGAAAABQAAAABEwAABQoAABQeAADhEgAAEAAAACYAAAAIAAAA//////////8="/>
              </a:ext>
            </a:extLst>
          </p:cNvSpPr>
          <p:nvPr/>
        </p:nvSpPr>
        <p:spPr>
          <a:xfrm>
            <a:off x="3089275" y="1628775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0066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4" name="AutoShape59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AGb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v8A////AQAAAAAAAAAAAAAAAAAAAAAAAAAAAAAAAAAAAAAAAAAAAAAAAn9/fwCAgIADzMzMAMDA/wB/f38AAAAAAAAAAAAAAAAAAAAAAAAAAAAhAAAAGAAAABQAAAABEwAA4xIAABQeAAC/GwAAEAAAACYAAAAIAAAA//////////8="/>
              </a:ext>
            </a:extLst>
          </p:cNvSpPr>
          <p:nvPr/>
        </p:nvSpPr>
        <p:spPr>
          <a:xfrm>
            <a:off x="3089275" y="3070225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0066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5" name="AutoShape58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AGb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v8A////AQAAAAAAAAAAAAAAAAAAAAAAAAAAAAAAAAAAAAAAAAAAAAAAAn9/fwCAgIADzMzMAMDA/wB/f38AAAAAAAAAAAAAAAAAAAAAAAAAAAAhAAAAGAAAABQAAAABEwAAvxsAABQeAACaJAAAEAAAACYAAAAIAAAA//////////8="/>
              </a:ext>
            </a:extLst>
          </p:cNvSpPr>
          <p:nvPr/>
        </p:nvSpPr>
        <p:spPr>
          <a:xfrm>
            <a:off x="3089275" y="4510405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0066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6" name="AutoShape54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AGb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v8A////AQAAAAAAAAAAAAAAAAAAAAAAAAAAAAAAAAAAAAAAAAAAAAAAAn9/fwCAgIADzMzMAMDA/wB/f38AAAAAAAAAAAAAAAAAAAAAAAAAAAAhAAAAGAAAABQAAABTGwAAlgUAAGYmAAByDgAAEAAAACYAAAAIAAAA//////////8="/>
              </a:ext>
            </a:extLst>
          </p:cNvSpPr>
          <p:nvPr/>
        </p:nvSpPr>
        <p:spPr>
          <a:xfrm>
            <a:off x="4441825" y="908050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0066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7" name="AutoShape50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AGb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v8A////AQAAAAAAAAAAAAAAAAAAAAAAAAAAAAAAAAAAAAAAAAAAAAAAAn9/fwCAgIADzMzMAMDA/wB/f38AAAAAAAAAAAAAAAAAAAAAAAAAAAAhAAAAGAAAABQAAABTGwAAcg4AAGYmAABNFwAAEAAAACYAAAAIAAAA//////////8="/>
              </a:ext>
            </a:extLst>
          </p:cNvSpPr>
          <p:nvPr/>
        </p:nvSpPr>
        <p:spPr>
          <a:xfrm>
            <a:off x="4441825" y="234823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0066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8" name="AutoShape49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AGb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v8A////AQAAAAAAAAAAAAAAAAAAAAAAAAAAAAAAAAAAAAAAAAAAAAAAAn9/fwCAgIADzMzMAMDA/wB/f38AAAAAAAAAAAAAAAAAAAAAAAAAAAAhAAAAGAAAABQAAABTGwAAUBcAAGYmAAArIAAAEAAAACYAAAAIAAAA//////////8="/>
              </a:ext>
            </a:extLst>
          </p:cNvSpPr>
          <p:nvPr/>
        </p:nvSpPr>
        <p:spPr>
          <a:xfrm>
            <a:off x="4441825" y="378968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0066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9" name="AutoShape48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AGb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v8A////AQAAAAAAAAAAAAAAAAAAAAAAAAAAAAAAAAAAAAAAAAAAAAAAAn9/fwCAgIADzMzMAMDA/wB/f38AAAAAAAAAAAAAAAAAAAAAAAAAAAAhAAAAGAAAABQAAABTGwAAKyAAAGYmAAAHKQAAEAAAACYAAAAIAAAA//////////8="/>
              </a:ext>
            </a:extLst>
          </p:cNvSpPr>
          <p:nvPr/>
        </p:nvSpPr>
        <p:spPr>
          <a:xfrm>
            <a:off x="4441825" y="5229225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0066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0" name="AutoShape53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AGb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v8A////AQAAAAAAAAAAAAAAAAAAAAAAAAAAAAAAAAAAAAAAAAAAAAAAAn9/fwCAgIADzMzMAMDA/wB/f38AAAAAAAAAAAAAAAAAAAAAAAAAAAAhAAAAGAAAABQAAACoIwAAKgEAALsuAAAFCgAAEAAAACYAAAAIAAAA//////////8="/>
              </a:ext>
            </a:extLst>
          </p:cNvSpPr>
          <p:nvPr/>
        </p:nvSpPr>
        <p:spPr>
          <a:xfrm>
            <a:off x="5796280" y="18923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0066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1" name="AutoShape52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AGb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v8A////AQAAAAAAAAAAAAAAAAAAAAAAAAAAAAAAAAAAAAAAAAAAAAAAAn9/fwCAgIADzMzMAMDA/wB/f38AAAAAAAAAAAAAAAAAAAAAAAAAAAAhAAAAGAAAABQAAACoIwAABQoAALsuAADhEgAAEAAAACYAAAAIAAAA//////////8="/>
              </a:ext>
            </a:extLst>
          </p:cNvSpPr>
          <p:nvPr/>
        </p:nvSpPr>
        <p:spPr>
          <a:xfrm>
            <a:off x="5796280" y="1628775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0066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2" name="AutoShape51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AGb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v8A////AQAAAAAAAAAAAAAAAAAAAAAAAAAAAAAAAAAAAAAAAAAAAAAAAn9/fwCAgIADzMzMAMDA/wB/f38AAAAAAAAAAAAAAAAAAAAAAAAAAAAhAAAAGAAAABQAAACoIwAA4xIAALsuAAC/GwAAEAAAACYAAAAIAAAA//////////8="/>
              </a:ext>
            </a:extLst>
          </p:cNvSpPr>
          <p:nvPr/>
        </p:nvSpPr>
        <p:spPr>
          <a:xfrm>
            <a:off x="5796280" y="3070225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0066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3" name="AutoShape45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AGb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AIAAAMAAAAEAAAAAAAAAAAAAAAAAAAAAAAAAAeAAAAaAAAAAAAAAAAAAAAAAAAAAAAAAAAAAAAECcAABAnAAAAAAAAAAAAAAAAAAAAAAAAAAAAAAAAAAAAAAAAAAAAABQAAAAAAAAAwMD/AAAAAABkAAAAMgAAAAAAAABkAAAAAAAAAH9/fwAKAAAAHwAAAFQAAAAAZv8A////AQAAAAAAAAAAAAAAAAAAAAAAAAAAAAAAAAAAAAAAAAAAAAAAAn9/fwCAgIADzMzMAMDA/wB/f38AAAAAAAAAAAAAAAAAAAAAAAAAAAAhAAAAGAAAABQAAACoIwAAvxsAALsuAACaJAAAEAAAACYAAAAIAAAA//////////8="/>
              </a:ext>
            </a:extLst>
          </p:cNvSpPr>
          <p:nvPr/>
        </p:nvSpPr>
        <p:spPr>
          <a:xfrm>
            <a:off x="5796280" y="4510405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0066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4" name="AutoShape30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AGb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v8A////AQAAAAAAAAAAAAAAAAAAAAAAAAAAAAAAAAAAAAAAAAAAAAAAAn9/fwCAgIADzMzMAMDA/wB/f38AAAAAAAAAAAAAAAAAAAAAAAAAAAAhAAAAGAAAABQAAADmKwAAlgUAAPk2AAByDgAAEAAAACYAAAAIAAAA//////////8="/>
              </a:ext>
            </a:extLst>
          </p:cNvSpPr>
          <p:nvPr/>
        </p:nvSpPr>
        <p:spPr>
          <a:xfrm>
            <a:off x="7136130" y="908050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0066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5" name="AutoShape29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AGb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v8A////AQAAAAAAAAAAAAAAAAAAAAAAAAAAAAAAAAAAAAAAAAAAAAAAAn9/fwCAgIADzMzMAMDA/wB/f38AAAAAAAAAAAAAAAAAAAAAAAAAAAAhAAAAGAAAABQAAADmKwAAcg4AAPk2AABNFwAAEAAAACYAAAAIAAAA//////////8="/>
              </a:ext>
            </a:extLst>
          </p:cNvSpPr>
          <p:nvPr/>
        </p:nvSpPr>
        <p:spPr>
          <a:xfrm>
            <a:off x="7136130" y="234823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0066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6" name="AutoShape28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AGb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v8A////AQAAAAAAAAAAAAAAAAAAAAAAAAAAAAAAAAAAAAAAAAAAAAAAAn9/fwCAgIADzMzMAMDA/wB/f38AAAAAAAAAAAAAAAAAAAAAAAAAAAAhAAAAGAAAABQAAADmKwAAUBcAAPk2AAArIAAAEAAAACYAAAAIAAAA//////////8="/>
              </a:ext>
            </a:extLst>
          </p:cNvSpPr>
          <p:nvPr/>
        </p:nvSpPr>
        <p:spPr>
          <a:xfrm>
            <a:off x="7136130" y="378968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0066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7" name="AutoShape33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AGb/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v8A////AQAAAAAAAAAAAAAAAAAAAAAAAAAAAAAAAAAAAAAAAAAAAAAAAn9/fwCAgIADzMzMAMDA/wB/f38AAAAAAAAAAAAAAAAAAAAAAAAAAAAhAAAAGAAAABQAAADmKwAAKyAAAPk2AAAHKQAAEAAAACYAAAAIAAAA//////////8="/>
              </a:ext>
            </a:extLst>
          </p:cNvSpPr>
          <p:nvPr/>
        </p:nvSpPr>
        <p:spPr>
          <a:xfrm>
            <a:off x="7136130" y="5229225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0066FF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8" name="AutoShape32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tCgAAlgUAAMAVAAByDgAAEAAAACYAAAAIAAAA//////////8="/>
              </a:ext>
            </a:extLst>
          </p:cNvSpPr>
          <p:nvPr/>
        </p:nvSpPr>
        <p:spPr>
          <a:xfrm>
            <a:off x="1735455" y="908050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9" name="AutoShape31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tCgAAcg4AAMAVAABNFwAAEAAAACYAAAAIAAAA//////////8="/>
              </a:ext>
            </a:extLst>
          </p:cNvSpPr>
          <p:nvPr/>
        </p:nvSpPr>
        <p:spPr>
          <a:xfrm>
            <a:off x="1735455" y="234823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0" name="AutoShape27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tCgAAUBcAAMAVAAArIAAAEAAAACYAAAAIAAAA//////////8="/>
              </a:ext>
            </a:extLst>
          </p:cNvSpPr>
          <p:nvPr/>
        </p:nvSpPr>
        <p:spPr>
          <a:xfrm>
            <a:off x="1735455" y="378968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1" name="AutoShape23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tCgAAKyAAAMAVAAAHKQAAEAAAACYAAAAIAAAA//////////8="/>
              </a:ext>
            </a:extLst>
          </p:cNvSpPr>
          <p:nvPr/>
        </p:nvSpPr>
        <p:spPr>
          <a:xfrm>
            <a:off x="1735455" y="5229225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2" name="AutoShape22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BEwAAKgEAABQeAAAFCgAAEAAAACYAAAAIAAAA//////////8="/>
              </a:ext>
            </a:extLst>
          </p:cNvSpPr>
          <p:nvPr/>
        </p:nvSpPr>
        <p:spPr>
          <a:xfrm>
            <a:off x="3089275" y="18923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3" name="AutoShape21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AI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BEwAABQoAABQeAADhEgAAEAAAACYAAAAIAAAA//////////8="/>
              </a:ext>
            </a:extLst>
          </p:cNvSpPr>
          <p:nvPr/>
        </p:nvSpPr>
        <p:spPr>
          <a:xfrm>
            <a:off x="3089275" y="1628775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4" name="AutoShape26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BEwAA4xIAABQeAAC/GwAAEAAAACYAAAAIAAAA//////////8="/>
              </a:ext>
            </a:extLst>
          </p:cNvSpPr>
          <p:nvPr/>
        </p:nvSpPr>
        <p:spPr>
          <a:xfrm>
            <a:off x="3089275" y="3070225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5" name="AutoShape25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BEwAAvxsAABQeAACaJAAAEAAAACYAAAAIAAAA//////////8="/>
              </a:ext>
            </a:extLst>
          </p:cNvSpPr>
          <p:nvPr/>
        </p:nvSpPr>
        <p:spPr>
          <a:xfrm>
            <a:off x="3089275" y="4510405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6" name="AutoShape24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TGwAAlgUAAGYmAAByDgAAEAAAACYAAAAIAAAA//////////8="/>
              </a:ext>
            </a:extLst>
          </p:cNvSpPr>
          <p:nvPr/>
        </p:nvSpPr>
        <p:spPr>
          <a:xfrm>
            <a:off x="4441825" y="908050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7" name="AutoShape41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TGwAAcg4AAGYmAABNFwAAEAAAACYAAAAIAAAA//////////8="/>
              </a:ext>
            </a:extLst>
          </p:cNvSpPr>
          <p:nvPr/>
        </p:nvSpPr>
        <p:spPr>
          <a:xfrm>
            <a:off x="4441825" y="234823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8" name="AutoShape40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TGwAAUBcAAGYmAAArIAAAEAAAACYAAAAIAAAA//////////8="/>
              </a:ext>
            </a:extLst>
          </p:cNvSpPr>
          <p:nvPr/>
        </p:nvSpPr>
        <p:spPr>
          <a:xfrm>
            <a:off x="4441825" y="378968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9" name="AutoShape39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TGwAAKyAAAGYmAAAHKQAAEAAAACYAAAAIAAAA//////////8="/>
              </a:ext>
            </a:extLst>
          </p:cNvSpPr>
          <p:nvPr/>
        </p:nvSpPr>
        <p:spPr>
          <a:xfrm>
            <a:off x="4441825" y="5229225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0" name="AutoShape44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oIwAAKgEAALsuAAAFCgAAEAAAACYAAAAIAAAA//////////8="/>
              </a:ext>
            </a:extLst>
          </p:cNvSpPr>
          <p:nvPr/>
        </p:nvSpPr>
        <p:spPr>
          <a:xfrm>
            <a:off x="5796280" y="18923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1" name="AutoShape43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oIwAABQoAALsuAADhEgAAEAAAACYAAAAIAAAA//////////8="/>
              </a:ext>
            </a:extLst>
          </p:cNvSpPr>
          <p:nvPr/>
        </p:nvSpPr>
        <p:spPr>
          <a:xfrm>
            <a:off x="5796280" y="1628775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2" name="AutoShape42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oIwAA4xIAALsuAAC/GwAAEAAAACYAAAAIAAAA//////////8="/>
              </a:ext>
            </a:extLst>
          </p:cNvSpPr>
          <p:nvPr/>
        </p:nvSpPr>
        <p:spPr>
          <a:xfrm>
            <a:off x="5796280" y="3070225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3" name="AutoShape38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AI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oIwAAvxsAALsuAACaJAAAEAAAACYAAAAIAAAA//////////8="/>
              </a:ext>
            </a:extLst>
          </p:cNvSpPr>
          <p:nvPr/>
        </p:nvSpPr>
        <p:spPr>
          <a:xfrm>
            <a:off x="5796280" y="4510405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4" name="AutoShape36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mKwAAlgUAAPk2AAByDgAAEAAAACYAAAAIAAAA//////////8="/>
              </a:ext>
            </a:extLst>
          </p:cNvSpPr>
          <p:nvPr/>
        </p:nvSpPr>
        <p:spPr>
          <a:xfrm>
            <a:off x="7136130" y="908050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5" name="AutoShape35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mKwAAcg4AAPk2AABNFwAAEAAAACYAAAAIAAAA//////////8="/>
              </a:ext>
            </a:extLst>
          </p:cNvSpPr>
          <p:nvPr/>
        </p:nvSpPr>
        <p:spPr>
          <a:xfrm>
            <a:off x="7136130" y="234823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6" name="AutoShape34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mKwAAUBcAAPk2AAArIAAAEAAAACYAAAAIAAAA//////////8="/>
              </a:ext>
            </a:extLst>
          </p:cNvSpPr>
          <p:nvPr/>
        </p:nvSpPr>
        <p:spPr>
          <a:xfrm>
            <a:off x="7136130" y="3789680"/>
            <a:ext cx="1800225" cy="1439545"/>
          </a:xfrm>
          <a:prstGeom prst="hexagon">
            <a:avLst>
              <a:gd name="adj" fmla="val 26427"/>
              <a:gd name="vf" fmla="val 115470"/>
            </a:avLst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7" name="AutoShape37"/>
          <p:cNvSpPr>
            <a:extLst>
              <a:ext uri="smNativeData">
                <pr:smNativeData xmlns:pr="smNativeData" val="SMDATA_13_cGi7XBMAAAAlAAAAbAAAAA0AAAAAkAAAAEgAAACQAAAASAAAAAAAAAABAAAAAAAAAAEAAABQAAAAKA8LtaZ54j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8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mKwAAKyAAAPk2AAAHKQAAEAAAACYAAAAIAAAA//////////8="/>
              </a:ext>
            </a:extLst>
          </p:cNvSpPr>
          <p:nvPr/>
        </p:nvSpPr>
        <p:spPr>
          <a:xfrm>
            <a:off x="7136130" y="5229225"/>
            <a:ext cx="1800225" cy="1440180"/>
          </a:xfrm>
          <a:prstGeom prst="hexagon">
            <a:avLst>
              <a:gd name="adj" fmla="val 26416"/>
              <a:gd name="vf" fmla="val 115470"/>
            </a:avLst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8" name="Rectangle34"/>
          <p:cNvSpPr>
            <a:extLst>
              <a:ext uri="smNativeData">
                <pr:smNativeData xmlns:pr="smNativeData" val="SMDATA_13_cGi7XBMAAAAlAAAAZAAAAA0AAAAAkAAAAEgAAACQAAAASAAAAAAAAAABAAAAAAAAAAEAAABQAAAAAAAAAAAA4D8AAAAAAADgPwAAAAAAAOA/AAAAAAAA4D8AAAAAAADgPwAAAAAAAOA/AAAAAAAA4D8AAAAAAADgPwAAAAAAAOA/AAAAAAAA4D8CAAAAjAAAAAEAAAAAAAAA//9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2YA////AQAAAAAAAAAAAAAAAAAAAAAAAAAAAAAAAAAAAAAAAAAAAAAAAn9/fwCAgIADzMzMAMDA/wB/f38AAAAAAAAAAAAAAAAAAAAAAAAAAAAhAAAAGAAAABQAAAAAAAAAAAAAADIIAAAwKgAAEAAAACYAAAAIAAAA//////////8="/>
              </a:ext>
            </a:extLst>
          </p:cNvSpPr>
          <p:nvPr/>
        </p:nvSpPr>
        <p:spPr>
          <a:xfrm>
            <a:off x="0" y="0"/>
            <a:ext cx="1332230" cy="6858000"/>
          </a:xfrm>
          <a:prstGeom prst="rect">
            <a:avLst/>
          </a:prstGeom>
          <a:solidFill>
            <a:srgbClr val="FFFF66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9" name="TextArtObject1"/>
          <p:cNvSpPr>
            <a:extLst>
              <a:ext uri="smNativeData">
                <pr:smNativeData xmlns:pr="smNativeData" val="SMDATA_14_cGi7XBMAAAAlAAAAEAAAAA0AAAAAkAAAAEgAAACQAAAASAAAAAAAAAAAAAAAAAAAAAEAAABQAAAAexSuR+F6lL8AAAAAAADgPwAAAAAAAOA/AAAAAAAA4D8AAAAAAADgPwAAAAAAAOA/AAAAAAAA4D8AAAAAAADgPwAAAAAAAOA/AAAAAAAA4D8CAAAAjAAAAAEAAAAAAAAAzAAAAP///wgAAAAAAAAAAAAAAAAAAAAAAAAAAAAAAAAAAAAAeAAAAAEAAABAAAAAAAAAAAAAAABaAAAAAAAAAAAAAAAAAAAAAAAAAAAAAAAAAAAAAAAAAAAAAAAAAAAAAAAAAAAAAAAAAAAAAAAAAAAAAAAAAAAAAAAAAAAAAAAAAAAAFAAAADwAAAABAAAAAAAAAAAAAAAPAAAAAQAAACMAAAAjAAAAIwAAAB4AAAAAAAAAZAAAAGQAAAAAAAAAZAAAAGQAAAAVAAAAYAAAAAEAAAAAAAAAFAAAAGgBAABABgAA3AUAAAEAAABdNwAAAAAAAAAAAAAAAAAA/5lmAAEAAABkAAAAegAAAAoAAAAAAAAAvR4AACwAAAAAAAAAAAAAAEPh//8YAAAAZAAAABYAAABMAAAAAAAAAAAAAAAEAAAAAAAAAAEAAACAgIAKAAAAACgAAAAoAAAAZAAAAGQAAAAAAAAAzMzMAAAAAABQAAAAUAAAAGQAAABkAAAAAAAAAAYAAABRAAAAQQByAGkAYQBsACAAQgBsAGEAYwBrAAAAAAAAAAAAAAAAAAAAAAAAAAAAAAAAAAAAAAAAAAAAAAAAAAAAAAAAABAOAAABAAAAGGQAAABkAAAAFwAAABQAAAAAAAAAAAAAAP9/AAD/fwAAAAAAAAkAAAAEAAAAAAAAAAwAAAAQAAAAAAAAAAAAAAAAAAAAAAAAAB4AAABoAAAAAAAAAAAAAAAAAAAAAAAAAAAAAAAQJwAAECcAAAAAAAAAAAAAAAAAAAAAAAAAAAAAAAAAAAAAAAAAAAAAFAAAAAAAAADAwP8AAAAAAGQAAAAyAAAAAAAAAGQAAAAAAAAAf39/AAoAAAAfAAAAVAAAAMwAAAD///8BAAAAAAAAAAAAAAAAAAAAAAAAAAAAAAAAAAAAAAAAAAAAAAAA/5lmAICAgAPMzMwAwMD/AH9/fwAAAAAAAAAAAAAAAAAAAAAAAAAAACEAAAAYAAAAFAAAAA0CAAATAQAALAYAALkmAAAQAAAAJgAAAAgAAAD//////////w=="/>
              </a:ext>
            </a:extLst>
          </p:cNvSpPr>
          <p:nvPr/>
        </p:nvSpPr>
        <p:spPr>
          <a:xfrm rot="5400000">
            <a:off x="-2391410" y="2899410"/>
            <a:ext cx="6120130" cy="669925"/>
          </a:xfrm>
          <a:prstGeom prst="rect">
            <a:avLst/>
          </a:prstGeom>
        </p:spPr>
        <p:txBody>
          <a:bodyPr wrap="none" fromWordArt="1" vert="wordArtVert">
            <a:prstTxWarp prst="textPlain">
              <a:avLst>
                <a:gd name="adj" fmla="val 49000"/>
              </a:avLst>
            </a:prstTxWarp>
            <a:spAutoFit/>
            <a:sp3d extrusionH="228600" prstMaterial="legacyPlastic">
              <a:extrusionClr>
                <a:srgbClr val="FF9966"/>
              </a:extrusionClr>
            </a:sp3d>
          </a:bodyPr>
          <a:lstStyle/>
          <a:p>
            <a:pPr algn="ctr"/>
            <a:r>
              <a:rPr sz="3600" kern="100">
                <a:ln>
                  <a:noFill/>
                </a:ln>
                <a:solidFill>
                  <a:srgbClr val="CC0000"/>
                </a:solidFill>
                <a:effectLst/>
                <a:latin typeface="Arial Black"/>
              </a:rPr>
              <a:t>Blockbusters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5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6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6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8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9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9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0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0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1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3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3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4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5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5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8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8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9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9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>
                      <p:stCondLst>
                        <p:cond delay="0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1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1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24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5" fill="hold">
                      <p:stCondLst>
                        <p:cond delay="0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3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236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7" fill="hold">
                      <p:stCondLst>
                        <p:cond delay="0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</p:childTnLst>
        </p:cTn>
      </p:par>
    </p:tnLst>
    <p:bldLst>
      <p:bldP spid="68" grpId="0" animBg="1" advAuto="0"/>
      <p:bldP spid="69" grpId="0" animBg="1" advAuto="0"/>
      <p:bldP spid="70" grpId="0" animBg="1" advAuto="0"/>
      <p:bldP spid="71" grpId="0" animBg="1" advAuto="0"/>
      <p:bldP spid="72" grpId="0" animBg="1" advAuto="0"/>
      <p:bldP spid="73" grpId="0" animBg="1" advAuto="0"/>
      <p:bldP spid="74" grpId="0" animBg="1" advAuto="0"/>
      <p:bldP spid="75" grpId="0" animBg="1" advAuto="0"/>
      <p:bldP spid="76" grpId="0" animBg="1" advAuto="0"/>
      <p:bldP spid="77" grpId="0" animBg="1" advAuto="0"/>
      <p:bldP spid="78" grpId="0" animBg="1" advAuto="0"/>
      <p:bldP spid="79" grpId="0" animBg="1" advAuto="0"/>
      <p:bldP spid="80" grpId="0" animBg="1" advAuto="0"/>
      <p:bldP spid="81" grpId="0" animBg="1" advAuto="0"/>
      <p:bldP spid="82" grpId="0" animBg="1" advAuto="0"/>
      <p:bldP spid="83" grpId="0" animBg="1" advAuto="0"/>
      <p:bldP spid="84" grpId="0" animBg="1" advAuto="0"/>
      <p:bldP spid="85" grpId="0" animBg="1" advAuto="0"/>
      <p:bldP spid="86" grpId="0" animBg="1" advAuto="0"/>
      <p:bldP spid="87" grpId="0" animBg="1" advAuto="0"/>
      <p:bldP spid="88" grpId="0" animBg="1" advAuto="0"/>
      <p:bldP spid="89" grpId="0" animBg="1" advAuto="0"/>
      <p:bldP spid="90" grpId="0" animBg="1" advAuto="0"/>
      <p:bldP spid="91" grpId="0" animBg="1" advAuto="0"/>
      <p:bldP spid="92" grpId="0" animBg="1" advAuto="0"/>
      <p:bldP spid="93" grpId="0" animBg="1" advAuto="0"/>
      <p:bldP spid="94" grpId="0" animBg="1" advAuto="0"/>
      <p:bldP spid="95" grpId="0" animBg="1" advAuto="0"/>
      <p:bldP spid="96" grpId="0" animBg="1" advAuto="0"/>
      <p:bldP spid="97" grpId="0" animBg="1" advAuto="0"/>
      <p:bldP spid="98" grpId="0" animBg="1" advAuto="0"/>
      <p:bldP spid="99" grpId="0" animBg="1" advAuto="0"/>
      <p:bldP spid="100" grpId="0" animBg="1" advAuto="0"/>
      <p:bldP spid="101" grpId="0" animBg="1" advAuto="0"/>
      <p:bldP spid="102" grpId="0" animBg="1" advAuto="0"/>
      <p:bldP spid="103" grpId="0" animBg="1" advAuto="0"/>
      <p:bldP spid="104" grpId="0" animBg="1" advAuto="0"/>
      <p:bldP spid="105" grpId="0" animBg="1" advAuto="0"/>
      <p:bldP spid="106" grpId="0" animBg="1" advAuto="0"/>
      <p:bldP spid="107" grpId="0" animBg="1" advAuto="0"/>
    </p:bldLst>
    <p:extLst>
      <p:ext uri="smNativeData">
        <pr:smNativeData xmlns:pr="smNativeData" val="cGi7XCgAAAAFAAAA/f///wEAAAAFAAAACgAAAAAAAAAAAAAAAAAAAAsAAAD9////AQAAAAUAAAAKAAAAAAAAAAAAAAAAAAAAEQAAAP3///8BAAAABQAAAAoAAAAAAAAAAAAAAAAAAAAXAAAA/f///wEAAAAFAAAACgAAAAAAAAAAAAAAAAAAAB0AAAD9////AQAAAAUAAAAKAAAAAAAAAAAAAAAAAAAAIwAAAP3///8BAAAABQAAAAoAAAAAAAAAAAAAAAAAAAApAAAA/f///wEAAAAFAAAACgAAAAAAAAAAAAAAAAAAAC8AAAD9////AQAAAAUAAAAKAAAAAAAAAAAAAAAAAAAANQAAAP3///8BAAAABQAAAAoAAAAAAAAAAAAAAAAAAAA7AAAA/f///wEAAAAFAAAACgAAAAAAAAAAAAAAAAAAAEEAAAD9////AQAAAAUAAAAKAAAAAAAAAAAAAAAAAAAARwAAAP3///8BAAAABQAAAAoAAAAAAAAAAAAAAAAAAABNAAAA/f///wEAAAAFAAAACgAAAAAAAAAAAAAAAAAAAFMAAAD9////AQAAAAUAAAAKAAAAAAAAAAAAAAAAAAAAWQAAAP3///8BAAAABQAAAAoAAAAAAAAAAAAAAAAAAABfAAAA/f///wEAAAAFAAAACgAAAAAAAAAAAAAAAAAAAGUAAAD9////AQAAAAUAAAAKAAAAAAAAAAAAAAAAAAAAawAAAP3///8BAAAABQAAAAoAAAAAAAAAAAAAAAAAAABxAAAA/f///wEAAAAFAAAACgAAAAAAAAAAAAAAAAAAAHcAAAD9////AQAAAAUAAAAKAAAAAAAAAAAAAAAAAAAAfQAAAP3///8BAAAABQAAAAoAAAAAAAAAAAAAAAAAAACDAAAA/f///wEAAAAFAAAACgAAAAAAAAAAAAAAAAAAAIkAAAD9////AQAAAAUAAAAKAAAAAAAAAAAAAAAAAAAAjwAAAP3///8BAAAABQAAAAoAAAAAAAAAAAAAAAAAAACVAAAA/f///wEAAAAFAAAACgAAAAAAAAAAAAAAAAAAAJsAAAD9////AQAAAAUAAAAKAAAAAAAAAAAAAAAAAAAAoQAAAP3///8BAAAABQAAAAoAAAAAAAAAAAAAAAAAAACnAAAA/f///wEAAAAFAAAACgAAAAAAAAAAAAAAAAAAAK0AAAD9////AQAAAAUAAAAKAAAAAAAAAAAAAAAAAAAAswAAAP3///8BAAAABQAAAAoAAAAAAAAAAAAAAAAAAAC5AAAA/f///wEAAAAFAAAACgAAAAAAAAAAAAAAAAAAAL8AAAD9////AQAAAAUAAAAKAAAAAAAAAAAAAAAAAAAAxQAAAP3///8BAAAABQAAAAoAAAAAAAAAAAAAAAAAAADLAAAA/f///wEAAAAFAAAACgAAAAAAAAAAAAAAAAAAANEAAAD9////AQAAAAUAAAAKAAAAAAAAAAAAAAAAAAAA1wAAAP3///8BAAAABQAAAAoAAAAAAAAAAAAAAAAAAADdAAAA/f///wEAAAAFAAAACgAAAAAAAAAAAAAAAAAAAOMAAAD9////AQAAAAUAAAAKAAAAAAAAAAAAAAAAAAAA6QAAAP3///8BAAAABQAAAAoAAAAAAAAAAAAAAAAAAADvAAAA/f///wEAAAAFAAAACgAAAAAAAAAAAAAAAAAAAA=="/>
      </p:ext>
    </p:extLst>
  </p:timing>
</p:sld>
</file>

<file path=ppt/slides/slide1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DAAAdA4AAKsqAAAVGAAAECAAACYAAAAIAAAA//////////8="/>
              </a:ext>
            </a:extLst>
          </p:cNvSpPr>
          <p:nvPr/>
        </p:nvSpPr>
        <p:spPr>
          <a:xfrm>
            <a:off x="2006600" y="2349500"/>
            <a:ext cx="492950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 b="1"/>
              <a:t>252 </a:t>
            </a:r>
            <a:r>
              <a:rPr sz="9600" b="1">
                <a:latin typeface="Symbol" pitchFamily="0" charset="2"/>
                <a:ea typeface="Arial" pitchFamily="1" charset="0"/>
                <a:cs typeface="Arial" pitchFamily="1" charset="0"/>
              </a:rPr>
              <a:t></a:t>
            </a:r>
            <a:r>
              <a:rPr sz="9600" b="1"/>
              <a:t> 10</a:t>
            </a:r>
            <a:endParaRPr sz="9600" b="1"/>
          </a:p>
        </p:txBody>
      </p:sp>
      <p:sp>
        <p:nvSpPr>
          <p:cNvPr id="5" name="Textbox2">
            <a:hlinkClick r:id="" action="ppaction://hlinkshowjump?jump=firstslide"/>
          </p:cNvPr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tiQAAMIJAACGJwAAECAAACYAAAAIAAAA//////////8="/>
              </a:ext>
            </a:extLst>
          </p:cNvSpPr>
          <p:nvPr/>
        </p:nvSpPr>
        <p:spPr>
          <a:xfrm>
            <a:off x="519430" y="5967730"/>
            <a:ext cx="106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BACK</a:t>
            </a:r>
            <a:endParaRPr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CgAAdA4AAOYwAAAVGAAAECAAACYAAAAIAAAA//////////8="/>
              </a:ext>
            </a:extLst>
          </p:cNvSpPr>
          <p:nvPr/>
        </p:nvSpPr>
        <p:spPr>
          <a:xfrm>
            <a:off x="1663700" y="2349500"/>
            <a:ext cx="6285230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 b="1"/>
              <a:t>1920 </a:t>
            </a:r>
            <a:r>
              <a:rPr sz="9600" b="1">
                <a:latin typeface="Symbol" pitchFamily="0" charset="2"/>
                <a:ea typeface="Arial" pitchFamily="1" charset="0"/>
                <a:cs typeface="Arial" pitchFamily="1" charset="0"/>
              </a:rPr>
              <a:t></a:t>
            </a:r>
            <a:r>
              <a:rPr sz="9600" b="1"/>
              <a:t> 100</a:t>
            </a:r>
            <a:endParaRPr sz="9600" b="1"/>
          </a:p>
        </p:txBody>
      </p:sp>
      <p:sp>
        <p:nvSpPr>
          <p:cNvPr id="5" name="Textbox2">
            <a:hlinkClick r:id="" action="ppaction://hlinkshowjump?jump=firstslide"/>
          </p:cNvPr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tiQAAMIJAACGJwAAECAAACYAAAAIAAAA//////////8="/>
              </a:ext>
            </a:extLst>
          </p:cNvSpPr>
          <p:nvPr/>
        </p:nvSpPr>
        <p:spPr>
          <a:xfrm>
            <a:off x="519430" y="5967730"/>
            <a:ext cx="106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BACK</a:t>
            </a:r>
            <a:endParaRPr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VDAAAdA4AAHwsAAAVGAAAECAAACYAAAAIAAAA//////////8="/>
              </a:ext>
            </a:extLst>
          </p:cNvSpPr>
          <p:nvPr/>
        </p:nvSpPr>
        <p:spPr>
          <a:xfrm>
            <a:off x="1964055" y="2349500"/>
            <a:ext cx="526732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 b="1"/>
              <a:t>12.5 </a:t>
            </a:r>
            <a:r>
              <a:rPr sz="9600" b="1">
                <a:latin typeface="Symbol" pitchFamily="0" charset="2"/>
                <a:ea typeface="Arial" pitchFamily="1" charset="0"/>
                <a:cs typeface="Arial" pitchFamily="1" charset="0"/>
              </a:rPr>
              <a:t></a:t>
            </a:r>
            <a:r>
              <a:rPr sz="9600" b="1"/>
              <a:t> 10</a:t>
            </a:r>
            <a:endParaRPr sz="9600" b="1"/>
          </a:p>
        </p:txBody>
      </p:sp>
      <p:sp>
        <p:nvSpPr>
          <p:cNvPr id="5" name="Textbox2">
            <a:hlinkClick r:id="" action="ppaction://hlinkshowjump?jump=firstslide"/>
          </p:cNvPr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tiQAAMIJAACGJwAAECAAACYAAAAIAAAA//////////8="/>
              </a:ext>
            </a:extLst>
          </p:cNvSpPr>
          <p:nvPr/>
        </p:nvSpPr>
        <p:spPr>
          <a:xfrm>
            <a:off x="519430" y="5967730"/>
            <a:ext cx="106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BACK</a:t>
            </a:r>
            <a:endParaRPr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CwAAdA4AAPMvAAAVGAAAECAAACYAAAAIAAAA//////////8="/>
              </a:ext>
            </a:extLst>
          </p:cNvSpPr>
          <p:nvPr/>
        </p:nvSpPr>
        <p:spPr>
          <a:xfrm>
            <a:off x="1849755" y="2349500"/>
            <a:ext cx="5944870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 b="1"/>
              <a:t>12.64 </a:t>
            </a:r>
            <a:r>
              <a:rPr sz="9600" b="1">
                <a:latin typeface="Symbol" pitchFamily="0" charset="2"/>
                <a:ea typeface="Arial" pitchFamily="1" charset="0"/>
                <a:cs typeface="Arial" pitchFamily="1" charset="0"/>
              </a:rPr>
              <a:t></a:t>
            </a:r>
            <a:r>
              <a:rPr sz="9600" b="1"/>
              <a:t> 10</a:t>
            </a:r>
            <a:endParaRPr sz="9600" b="1"/>
          </a:p>
        </p:txBody>
      </p:sp>
      <p:sp>
        <p:nvSpPr>
          <p:cNvPr id="5" name="Textbox2">
            <a:hlinkClick r:id="" action="ppaction://hlinkshowjump?jump=firstslide"/>
          </p:cNvPr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tiQAAMIJAACGJwAAECAAACYAAAAIAAAA//////////8="/>
              </a:ext>
            </a:extLst>
          </p:cNvSpPr>
          <p:nvPr/>
        </p:nvSpPr>
        <p:spPr>
          <a:xfrm>
            <a:off x="519430" y="5967730"/>
            <a:ext cx="106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BACK</a:t>
            </a:r>
            <a:endParaRPr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DAAAdA4AAL8sAAAVGAAAECAAACYAAAAIAAAA//////////8="/>
              </a:ext>
            </a:extLst>
          </p:cNvSpPr>
          <p:nvPr/>
        </p:nvSpPr>
        <p:spPr>
          <a:xfrm>
            <a:off x="2006600" y="2349500"/>
            <a:ext cx="526732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 b="1"/>
              <a:t>12.9 </a:t>
            </a:r>
            <a:r>
              <a:rPr sz="9600" b="1">
                <a:latin typeface="Symbol" pitchFamily="0" charset="2"/>
                <a:ea typeface="Arial" pitchFamily="1" charset="0"/>
                <a:cs typeface="Arial" pitchFamily="1" charset="0"/>
              </a:rPr>
              <a:t></a:t>
            </a:r>
            <a:r>
              <a:rPr sz="9600" b="1"/>
              <a:t> 10</a:t>
            </a:r>
            <a:endParaRPr sz="9600" b="1"/>
          </a:p>
        </p:txBody>
      </p:sp>
      <p:sp>
        <p:nvSpPr>
          <p:cNvPr id="5" name="Textbox2">
            <a:hlinkClick r:id="" action="ppaction://hlinkshowjump?jump=firstslide"/>
          </p:cNvPr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tiQAAMIJAACGJwAAECAAACYAAAAIAAAA//////////8="/>
              </a:ext>
            </a:extLst>
          </p:cNvSpPr>
          <p:nvPr/>
        </p:nvSpPr>
        <p:spPr>
          <a:xfrm>
            <a:off x="519430" y="5967730"/>
            <a:ext cx="106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BACK</a:t>
            </a:r>
            <a:endParaRPr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CwAAdA4AAE8sAAAVGAAAECAAACYAAAAIAAAA//////////8="/>
              </a:ext>
            </a:extLst>
          </p:cNvSpPr>
          <p:nvPr/>
        </p:nvSpPr>
        <p:spPr>
          <a:xfrm>
            <a:off x="1935480" y="2349500"/>
            <a:ext cx="526732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 b="1"/>
              <a:t>1.26 </a:t>
            </a:r>
            <a:r>
              <a:rPr sz="9600" b="1">
                <a:latin typeface="Symbol" pitchFamily="0" charset="2"/>
                <a:ea typeface="Arial" pitchFamily="1" charset="0"/>
                <a:cs typeface="Arial" pitchFamily="1" charset="0"/>
              </a:rPr>
              <a:t></a:t>
            </a:r>
            <a:r>
              <a:rPr sz="9600" b="1"/>
              <a:t> 10</a:t>
            </a:r>
            <a:endParaRPr sz="9600" b="1"/>
          </a:p>
        </p:txBody>
      </p:sp>
      <p:sp>
        <p:nvSpPr>
          <p:cNvPr id="5" name="Textbox2">
            <a:hlinkClick r:id="" action="ppaction://hlinkshowjump?jump=firstslide"/>
          </p:cNvPr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tiQAAMIJAACGJwAAECAAACYAAAAIAAAA//////////8="/>
              </a:ext>
            </a:extLst>
          </p:cNvSpPr>
          <p:nvPr/>
        </p:nvSpPr>
        <p:spPr>
          <a:xfrm>
            <a:off x="519430" y="5967730"/>
            <a:ext cx="106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BACK</a:t>
            </a:r>
            <a:endParaRPr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1CQAAdA4AAHMyAAAVGAAAECAAACYAAAAIAAAA//////////8="/>
              </a:ext>
            </a:extLst>
          </p:cNvSpPr>
          <p:nvPr/>
        </p:nvSpPr>
        <p:spPr>
          <a:xfrm>
            <a:off x="1577975" y="2349500"/>
            <a:ext cx="6623050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 b="1"/>
              <a:t>128.4 </a:t>
            </a:r>
            <a:r>
              <a:rPr sz="9600" b="1">
                <a:latin typeface="Symbol" pitchFamily="0" charset="2"/>
                <a:ea typeface="Arial" pitchFamily="1" charset="0"/>
                <a:cs typeface="Arial" pitchFamily="1" charset="0"/>
              </a:rPr>
              <a:t></a:t>
            </a:r>
            <a:r>
              <a:rPr sz="9600" b="1"/>
              <a:t> 100</a:t>
            </a:r>
            <a:endParaRPr sz="9600" b="1"/>
          </a:p>
        </p:txBody>
      </p:sp>
      <p:sp>
        <p:nvSpPr>
          <p:cNvPr id="5" name="Textbox2">
            <a:hlinkClick r:id="" action="ppaction://hlinkshowjump?jump=firstslide"/>
          </p:cNvPr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tiQAAMIJAACGJwAAECAAACYAAAAIAAAA//////////8="/>
              </a:ext>
            </a:extLst>
          </p:cNvSpPr>
          <p:nvPr/>
        </p:nvSpPr>
        <p:spPr>
          <a:xfrm>
            <a:off x="519430" y="5967730"/>
            <a:ext cx="106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BACK</a:t>
            </a:r>
            <a:endParaRPr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DAAAdA4AAH8mAAAVGAAAECAAACYAAAAIAAAA//////////8="/>
              </a:ext>
            </a:extLst>
          </p:cNvSpPr>
          <p:nvPr/>
        </p:nvSpPr>
        <p:spPr>
          <a:xfrm>
            <a:off x="2006600" y="2349500"/>
            <a:ext cx="425132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 b="1"/>
              <a:t>15 </a:t>
            </a:r>
            <a:r>
              <a:rPr sz="9600" b="1">
                <a:latin typeface="Symbol" pitchFamily="0" charset="2"/>
                <a:ea typeface="Arial" pitchFamily="1" charset="0"/>
                <a:cs typeface="Arial" pitchFamily="1" charset="0"/>
              </a:rPr>
              <a:t></a:t>
            </a:r>
            <a:r>
              <a:rPr sz="9600" b="1"/>
              <a:t> 10</a:t>
            </a:r>
            <a:endParaRPr sz="9600" b="1"/>
          </a:p>
        </p:txBody>
      </p:sp>
      <p:sp>
        <p:nvSpPr>
          <p:cNvPr id="5" name="Textbox2">
            <a:hlinkClick r:id="" action="ppaction://hlinkshowjump?jump=firstslide"/>
          </p:cNvPr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QKA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tiQAAMIJAACGJwAAECAAACYAAAAIAAAA//////////8="/>
              </a:ext>
            </a:extLst>
          </p:cNvSpPr>
          <p:nvPr/>
        </p:nvSpPr>
        <p:spPr>
          <a:xfrm>
            <a:off x="519430" y="5967730"/>
            <a:ext cx="106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BACK</a:t>
            </a:r>
            <a:endParaRPr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DAAAdA4AANYuAAAVGAAAECAAACYAAAAIAAAA//////////8="/>
              </a:ext>
            </a:extLst>
          </p:cNvSpPr>
          <p:nvPr/>
        </p:nvSpPr>
        <p:spPr>
          <a:xfrm>
            <a:off x="2006600" y="2349500"/>
            <a:ext cx="5607050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 b="1"/>
              <a:t>129 </a:t>
            </a:r>
            <a:r>
              <a:rPr sz="9600" b="1">
                <a:latin typeface="Symbol" pitchFamily="0" charset="2"/>
                <a:ea typeface="Arial" pitchFamily="1" charset="0"/>
                <a:cs typeface="Arial" pitchFamily="1" charset="0"/>
              </a:rPr>
              <a:t></a:t>
            </a:r>
            <a:r>
              <a:rPr sz="9600" b="1"/>
              <a:t> 100</a:t>
            </a:r>
            <a:endParaRPr sz="9600" b="1"/>
          </a:p>
        </p:txBody>
      </p:sp>
      <p:sp>
        <p:nvSpPr>
          <p:cNvPr id="5" name="Textbox2">
            <a:hlinkClick r:id="" action="ppaction://hlinkshowjump?jump=firstslide"/>
          </p:cNvPr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tiQAAMIJAACGJwAAECAAACYAAAAIAAAA//////////8="/>
              </a:ext>
            </a:extLst>
          </p:cNvSpPr>
          <p:nvPr/>
        </p:nvSpPr>
        <p:spPr>
          <a:xfrm>
            <a:off x="519430" y="5967730"/>
            <a:ext cx="106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BACK</a:t>
            </a:r>
            <a:endParaRPr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oCwAAdA4AAHowAAAVGAAAECAAACYAAAAIAAAA//////////8="/>
              </a:ext>
            </a:extLst>
          </p:cNvSpPr>
          <p:nvPr/>
        </p:nvSpPr>
        <p:spPr>
          <a:xfrm>
            <a:off x="1935480" y="2349500"/>
            <a:ext cx="5944870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 b="1"/>
              <a:t>62.98 </a:t>
            </a:r>
            <a:r>
              <a:rPr sz="9600" b="1">
                <a:latin typeface="Symbol" pitchFamily="0" charset="2"/>
                <a:ea typeface="Arial" pitchFamily="1" charset="0"/>
                <a:cs typeface="Arial" pitchFamily="1" charset="0"/>
              </a:rPr>
              <a:t></a:t>
            </a:r>
            <a:r>
              <a:rPr sz="9600" b="1"/>
              <a:t> 10</a:t>
            </a:r>
            <a:endParaRPr sz="9600" b="1"/>
          </a:p>
        </p:txBody>
      </p:sp>
      <p:sp>
        <p:nvSpPr>
          <p:cNvPr id="5" name="Textbox2">
            <a:hlinkClick r:id="" action="ppaction://hlinkshowjump?jump=firstslide"/>
          </p:cNvPr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tiQAAMIJAACGJwAAECAAACYAAAAIAAAA//////////8="/>
              </a:ext>
            </a:extLst>
          </p:cNvSpPr>
          <p:nvPr/>
        </p:nvSpPr>
        <p:spPr>
          <a:xfrm>
            <a:off x="519430" y="5967730"/>
            <a:ext cx="106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BACK</a:t>
            </a:r>
            <a:endParaRPr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YDAAAdA4AAKsqAAAVGAAAECAAACYAAAAIAAAA//////////8="/>
              </a:ext>
            </a:extLst>
          </p:cNvSpPr>
          <p:nvPr/>
        </p:nvSpPr>
        <p:spPr>
          <a:xfrm>
            <a:off x="2006600" y="2349500"/>
            <a:ext cx="492950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 b="1"/>
              <a:t>120 </a:t>
            </a:r>
            <a:r>
              <a:rPr sz="9600" b="1">
                <a:latin typeface="Symbol" pitchFamily="0" charset="2"/>
                <a:ea typeface="Arial" pitchFamily="1" charset="0"/>
                <a:cs typeface="Arial" pitchFamily="1" charset="0"/>
              </a:rPr>
              <a:t></a:t>
            </a:r>
            <a:r>
              <a:rPr sz="9600" b="1"/>
              <a:t> 10</a:t>
            </a:r>
            <a:endParaRPr sz="9600" b="1"/>
          </a:p>
        </p:txBody>
      </p:sp>
      <p:sp>
        <p:nvSpPr>
          <p:cNvPr id="5" name="Textbox2">
            <a:hlinkClick r:id="" action="ppaction://hlinkshowjump?jump=firstslide"/>
          </p:cNvPr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AwAAtiQAAMIJAACGJwAAECAAACYAAAAIAAAA//////////8="/>
              </a:ext>
            </a:extLst>
          </p:cNvSpPr>
          <p:nvPr/>
        </p:nvSpPr>
        <p:spPr>
          <a:xfrm>
            <a:off x="519430" y="5967730"/>
            <a:ext cx="106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BACK</a:t>
            </a:r>
            <a:endParaRPr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ADQAAdA4AAOcnAAAVGAAAECAAACYAAAAIAAAA//////////8="/>
              </a:ext>
            </a:extLst>
          </p:cNvSpPr>
          <p:nvPr/>
        </p:nvSpPr>
        <p:spPr>
          <a:xfrm>
            <a:off x="2235200" y="2349500"/>
            <a:ext cx="425132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 b="1"/>
              <a:t>92 </a:t>
            </a:r>
            <a:r>
              <a:rPr sz="9600" b="1">
                <a:latin typeface="Symbol" pitchFamily="0" charset="2"/>
                <a:ea typeface="Arial" pitchFamily="1" charset="0"/>
                <a:cs typeface="Arial" pitchFamily="1" charset="0"/>
              </a:rPr>
              <a:t></a:t>
            </a:r>
            <a:r>
              <a:rPr sz="9600" b="1"/>
              <a:t> 10</a:t>
            </a:r>
            <a:endParaRPr sz="9600" b="1"/>
          </a:p>
        </p:txBody>
      </p:sp>
      <p:sp>
        <p:nvSpPr>
          <p:cNvPr id="5" name="Textbox2">
            <a:hlinkClick r:id="" action="ppaction://hlinkshowjump?jump=firstslide"/>
          </p:cNvPr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tiQAAMIJAACGJwAAECAAACYAAAAIAAAA//////////8="/>
              </a:ext>
            </a:extLst>
          </p:cNvSpPr>
          <p:nvPr/>
        </p:nvSpPr>
        <p:spPr>
          <a:xfrm>
            <a:off x="519430" y="5967730"/>
            <a:ext cx="106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BACK</a:t>
            </a:r>
            <a:endParaRPr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nCAAAdA4AAGUxAAAVGAAAECAAACYAAAAIAAAA//////////8="/>
              </a:ext>
            </a:extLst>
          </p:cNvSpPr>
          <p:nvPr/>
        </p:nvSpPr>
        <p:spPr>
          <a:xfrm>
            <a:off x="1406525" y="2349500"/>
            <a:ext cx="6623050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 b="1"/>
              <a:t>112.7 </a:t>
            </a:r>
            <a:r>
              <a:rPr sz="9600" b="1">
                <a:latin typeface="Symbol" pitchFamily="0" charset="2"/>
                <a:ea typeface="Arial" pitchFamily="1" charset="0"/>
                <a:cs typeface="Arial" pitchFamily="1" charset="0"/>
              </a:rPr>
              <a:t></a:t>
            </a:r>
            <a:r>
              <a:rPr sz="9600" b="1"/>
              <a:t> 100</a:t>
            </a:r>
            <a:endParaRPr sz="9600" b="1"/>
          </a:p>
        </p:txBody>
      </p:sp>
      <p:sp>
        <p:nvSpPr>
          <p:cNvPr id="5" name="Textbox2">
            <a:hlinkClick r:id="" action="ppaction://hlinkshowjump?jump=firstslide"/>
          </p:cNvPr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tiQAAMIJAACGJwAAECAAACYAAAAIAAAA//////////8="/>
              </a:ext>
            </a:extLst>
          </p:cNvSpPr>
          <p:nvPr/>
        </p:nvSpPr>
        <p:spPr>
          <a:xfrm>
            <a:off x="519430" y="5967730"/>
            <a:ext cx="106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BACK</a:t>
            </a:r>
            <a:endParaRPr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YDAAAdA4AAKsqAAAVGAAAECAAACYAAAAIAAAA//////////8="/>
              </a:ext>
            </a:extLst>
          </p:cNvSpPr>
          <p:nvPr/>
        </p:nvSpPr>
        <p:spPr>
          <a:xfrm>
            <a:off x="2006600" y="2349500"/>
            <a:ext cx="492950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 b="1"/>
              <a:t>133 </a:t>
            </a:r>
            <a:r>
              <a:rPr sz="9600" b="1">
                <a:latin typeface="Symbol" pitchFamily="0" charset="2"/>
                <a:ea typeface="Arial" pitchFamily="1" charset="0"/>
                <a:cs typeface="Arial" pitchFamily="1" charset="0"/>
              </a:rPr>
              <a:t></a:t>
            </a:r>
            <a:r>
              <a:rPr sz="9600" b="1"/>
              <a:t> 10</a:t>
            </a:r>
            <a:endParaRPr sz="9600" b="1"/>
          </a:p>
        </p:txBody>
      </p:sp>
      <p:sp>
        <p:nvSpPr>
          <p:cNvPr id="5" name="Textbox2">
            <a:hlinkClick r:id="" action="ppaction://hlinkshowjump?jump=firstslide"/>
          </p:cNvPr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BX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AwAAtiQAAMIJAACGJwAAECAAACYAAAAIAAAA//////////8="/>
              </a:ext>
            </a:extLst>
          </p:cNvSpPr>
          <p:nvPr/>
        </p:nvSpPr>
        <p:spPr>
          <a:xfrm>
            <a:off x="519430" y="5967730"/>
            <a:ext cx="106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BACK</a:t>
            </a:r>
            <a:endParaRPr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BL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QB6g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DAAAdA4AAKsqAAAVGAAAECAAACYAAAAIAAAA//////////8="/>
              </a:ext>
            </a:extLst>
          </p:cNvSpPr>
          <p:nvPr/>
        </p:nvSpPr>
        <p:spPr>
          <a:xfrm>
            <a:off x="2006600" y="2349500"/>
            <a:ext cx="492950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 b="1"/>
              <a:t>125 </a:t>
            </a:r>
            <a:r>
              <a:rPr sz="9600" b="1">
                <a:latin typeface="Symbol" pitchFamily="0" charset="2"/>
                <a:ea typeface="Arial" pitchFamily="1" charset="0"/>
                <a:cs typeface="Arial" pitchFamily="1" charset="0"/>
              </a:rPr>
              <a:t></a:t>
            </a:r>
            <a:r>
              <a:rPr sz="9600" b="1"/>
              <a:t> 10</a:t>
            </a:r>
            <a:endParaRPr sz="9600" b="1"/>
          </a:p>
        </p:txBody>
      </p:sp>
      <p:sp>
        <p:nvSpPr>
          <p:cNvPr id="5" name="Textbox2">
            <a:hlinkClick r:id="" action="ppaction://hlinkshowjump?jump=firstslide"/>
          </p:cNvPr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tiQAAMIJAACGJwAAECAAACYAAAAIAAAA//////////8="/>
              </a:ext>
            </a:extLst>
          </p:cNvSpPr>
          <p:nvPr/>
        </p:nvSpPr>
        <p:spPr>
          <a:xfrm>
            <a:off x="519430" y="5967730"/>
            <a:ext cx="106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BACK</a:t>
            </a:r>
            <a:endParaRPr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DAAAdA4AANYuAAAVGAAAECAAACYAAAAIAAAA//////////8="/>
              </a:ext>
            </a:extLst>
          </p:cNvSpPr>
          <p:nvPr/>
        </p:nvSpPr>
        <p:spPr>
          <a:xfrm>
            <a:off x="2006600" y="2349500"/>
            <a:ext cx="5607050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 b="1"/>
              <a:t>120 </a:t>
            </a:r>
            <a:r>
              <a:rPr sz="9600" b="1">
                <a:latin typeface="Symbol" pitchFamily="0" charset="2"/>
                <a:ea typeface="Arial" pitchFamily="1" charset="0"/>
                <a:cs typeface="Arial" pitchFamily="1" charset="0"/>
              </a:rPr>
              <a:t></a:t>
            </a:r>
            <a:r>
              <a:rPr sz="9600" b="1"/>
              <a:t> 100</a:t>
            </a:r>
            <a:endParaRPr sz="9600" b="1"/>
          </a:p>
        </p:txBody>
      </p:sp>
      <p:sp>
        <p:nvSpPr>
          <p:cNvPr id="5" name="Textbox2">
            <a:hlinkClick r:id="" action="ppaction://hlinkshowjump?jump=firstslide"/>
          </p:cNvPr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tiQAAMIJAACGJwAAECAAACYAAAAIAAAA//////////8="/>
              </a:ext>
            </a:extLst>
          </p:cNvSpPr>
          <p:nvPr/>
        </p:nvSpPr>
        <p:spPr>
          <a:xfrm>
            <a:off x="519430" y="5967730"/>
            <a:ext cx="106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BACK</a:t>
            </a:r>
            <a:endParaRPr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DAAAdA4AANYuAAAVGAAAECAAACYAAAAIAAAA//////////8="/>
              </a:ext>
            </a:extLst>
          </p:cNvSpPr>
          <p:nvPr/>
        </p:nvSpPr>
        <p:spPr>
          <a:xfrm>
            <a:off x="2006600" y="2349500"/>
            <a:ext cx="5607050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 b="1"/>
              <a:t>132 </a:t>
            </a:r>
            <a:r>
              <a:rPr sz="9600" b="1">
                <a:latin typeface="Symbol" pitchFamily="0" charset="2"/>
                <a:ea typeface="Arial" pitchFamily="1" charset="0"/>
                <a:cs typeface="Arial" pitchFamily="1" charset="0"/>
              </a:rPr>
              <a:t></a:t>
            </a:r>
            <a:r>
              <a:rPr sz="9600" b="1"/>
              <a:t> 100</a:t>
            </a:r>
            <a:endParaRPr sz="9600" b="1"/>
          </a:p>
        </p:txBody>
      </p:sp>
      <p:sp>
        <p:nvSpPr>
          <p:cNvPr id="5" name="Textbox2">
            <a:hlinkClick r:id="" action="ppaction://hlinkshowjump?jump=firstslide"/>
          </p:cNvPr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tiQAAMIJAACGJwAAECAAACYAAAAIAAAA//////////8="/>
              </a:ext>
            </a:extLst>
          </p:cNvSpPr>
          <p:nvPr/>
        </p:nvSpPr>
        <p:spPr>
          <a:xfrm>
            <a:off x="519430" y="5967730"/>
            <a:ext cx="106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BACK</a:t>
            </a:r>
            <a:endParaRPr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DAAAdA4AANYuAAAVGAAAECAAACYAAAAIAAAA//////////8="/>
              </a:ext>
            </a:extLst>
          </p:cNvSpPr>
          <p:nvPr/>
        </p:nvSpPr>
        <p:spPr>
          <a:xfrm>
            <a:off x="2006600" y="2349500"/>
            <a:ext cx="5607050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 b="1"/>
              <a:t>1200 </a:t>
            </a:r>
            <a:r>
              <a:rPr sz="9600" b="1">
                <a:latin typeface="Symbol" pitchFamily="0" charset="2"/>
                <a:ea typeface="Arial" pitchFamily="1" charset="0"/>
                <a:cs typeface="Arial" pitchFamily="1" charset="0"/>
              </a:rPr>
              <a:t></a:t>
            </a:r>
            <a:r>
              <a:rPr sz="9600" b="1"/>
              <a:t> 10</a:t>
            </a:r>
            <a:endParaRPr sz="9600" b="1"/>
          </a:p>
        </p:txBody>
      </p:sp>
      <p:sp>
        <p:nvSpPr>
          <p:cNvPr id="5" name="Textbox2">
            <a:hlinkClick r:id="" action="ppaction://hlinkshowjump?jump=firstslide"/>
          </p:cNvPr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tiQAAMIJAACGJwAAECAAACYAAAAIAAAA//////////8="/>
              </a:ext>
            </a:extLst>
          </p:cNvSpPr>
          <p:nvPr/>
        </p:nvSpPr>
        <p:spPr>
          <a:xfrm>
            <a:off x="519430" y="5967730"/>
            <a:ext cx="106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BACK</a:t>
            </a:r>
            <a:endParaRPr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BVA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wCgAAdA4AAJoxAAAVGAAAECAAACYAAAAIAAAA//////////8="/>
              </a:ext>
            </a:extLst>
          </p:cNvSpPr>
          <p:nvPr/>
        </p:nvSpPr>
        <p:spPr>
          <a:xfrm>
            <a:off x="1778000" y="2349500"/>
            <a:ext cx="6285230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 b="1"/>
              <a:t>1230 </a:t>
            </a:r>
            <a:r>
              <a:rPr sz="9600" b="1">
                <a:latin typeface="Symbol" pitchFamily="0" charset="2"/>
                <a:ea typeface="Arial" pitchFamily="1" charset="0"/>
                <a:cs typeface="Arial" pitchFamily="1" charset="0"/>
              </a:rPr>
              <a:t></a:t>
            </a:r>
            <a:r>
              <a:rPr sz="9600" b="1"/>
              <a:t> 100</a:t>
            </a:r>
            <a:endParaRPr sz="9600" b="1"/>
          </a:p>
        </p:txBody>
      </p:sp>
      <p:sp>
        <p:nvSpPr>
          <p:cNvPr id="5" name="Textbox2">
            <a:hlinkClick r:id="" action="ppaction://hlinkshowjump?jump=firstslide"/>
          </p:cNvPr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TjA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tiQAAMIJAACGJwAAECAAACYAAAAIAAAA//////////8="/>
              </a:ext>
            </a:extLst>
          </p:cNvSpPr>
          <p:nvPr/>
        </p:nvSpPr>
        <p:spPr>
          <a:xfrm>
            <a:off x="519430" y="5967730"/>
            <a:ext cx="106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BACK</a:t>
            </a:r>
            <a:endParaRPr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cGi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BwAAdA4AAK0yAAAVGAAAECAAACYAAAAIAAAA//////////8="/>
              </a:ext>
            </a:extLst>
          </p:cNvSpPr>
          <p:nvPr/>
        </p:nvSpPr>
        <p:spPr>
          <a:xfrm>
            <a:off x="1275080" y="2349500"/>
            <a:ext cx="696277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 b="1"/>
              <a:t>1120 </a:t>
            </a:r>
            <a:r>
              <a:rPr sz="9600" b="1">
                <a:latin typeface="Symbol" pitchFamily="0" charset="2"/>
                <a:ea typeface="Arial" pitchFamily="1" charset="0"/>
                <a:cs typeface="Arial" pitchFamily="1" charset="0"/>
              </a:rPr>
              <a:t></a:t>
            </a:r>
            <a:r>
              <a:rPr sz="9600" b="1"/>
              <a:t> 1000</a:t>
            </a:r>
            <a:endParaRPr sz="9600" b="1"/>
          </a:p>
        </p:txBody>
      </p:sp>
      <p:sp>
        <p:nvSpPr>
          <p:cNvPr id="5" name="Textbox2">
            <a:hlinkClick r:id="" action="ppaction://hlinkshowjump?jump=firstslide"/>
          </p:cNvPr>
          <p:cNvSpPr txBox="1">
            <a:extLst>
              <a:ext uri="smNativeData">
                <pr:smNativeData xmlns:pr="smNativeData" val="SMDATA_13_cGi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AwAAtiQAAMIJAACGJwAAECAAACYAAAAIAAAA//////////8="/>
              </a:ext>
            </a:extLst>
          </p:cNvSpPr>
          <p:nvPr/>
        </p:nvSpPr>
        <p:spPr>
          <a:xfrm>
            <a:off x="519430" y="5967730"/>
            <a:ext cx="1066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BACK</a:t>
            </a:r>
            <a:endParaRPr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User</dc:creator>
  <cp:keywords/>
  <dc:description/>
  <cp:lastModifiedBy>apc</cp:lastModifiedBy>
  <cp:revision>0</cp:revision>
  <dcterms:created xsi:type="dcterms:W3CDTF">2019-04-20T17:43:50Z</dcterms:created>
  <dcterms:modified xsi:type="dcterms:W3CDTF">2019-04-20T17:44:00Z</dcterms:modified>
</cp:coreProperties>
</file>